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418" r:id="rId2"/>
    <p:sldId id="394" r:id="rId3"/>
    <p:sldId id="363" r:id="rId4"/>
    <p:sldId id="420" r:id="rId5"/>
    <p:sldId id="360" r:id="rId6"/>
    <p:sldId id="362" r:id="rId7"/>
    <p:sldId id="372" r:id="rId8"/>
    <p:sldId id="421" r:id="rId9"/>
    <p:sldId id="373" r:id="rId10"/>
    <p:sldId id="423" r:id="rId11"/>
    <p:sldId id="425" r:id="rId12"/>
    <p:sldId id="375" r:id="rId13"/>
    <p:sldId id="317" r:id="rId14"/>
    <p:sldId id="424" r:id="rId15"/>
    <p:sldId id="332" r:id="rId16"/>
    <p:sldId id="303" r:id="rId17"/>
    <p:sldId id="261" r:id="rId18"/>
    <p:sldId id="368" r:id="rId19"/>
    <p:sldId id="369" r:id="rId20"/>
    <p:sldId id="370" r:id="rId21"/>
    <p:sldId id="371" r:id="rId22"/>
    <p:sldId id="307" r:id="rId23"/>
    <p:sldId id="344" r:id="rId24"/>
    <p:sldId id="310" r:id="rId25"/>
    <p:sldId id="351" r:id="rId26"/>
    <p:sldId id="415" r:id="rId27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8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FE1BCE-6CBD-4DE4-83B6-1382E6E677A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8C0248-2553-409F-964D-2803128E7C44}">
      <dgm:prSet phldrT="[Text]" custT="1"/>
      <dgm:spPr/>
      <dgm:t>
        <a:bodyPr/>
        <a:lstStyle/>
        <a:p>
          <a:r>
            <a:rPr lang="en-US" sz="2400" dirty="0">
              <a:latin typeface="Monotype Corsiva" panose="03010101010201010101" pitchFamily="66" charset="0"/>
            </a:rPr>
            <a:t>1.</a:t>
          </a:r>
        </a:p>
      </dgm:t>
    </dgm:pt>
    <dgm:pt modelId="{57CB8288-1C93-419C-944C-867E0D2E1653}" type="parTrans" cxnId="{9175AF9C-91EB-422C-A669-249D03573EB8}">
      <dgm:prSet/>
      <dgm:spPr/>
      <dgm:t>
        <a:bodyPr/>
        <a:lstStyle/>
        <a:p>
          <a:endParaRPr lang="en-US"/>
        </a:p>
      </dgm:t>
    </dgm:pt>
    <dgm:pt modelId="{D5679D05-6F00-40F4-A08F-AADBCF97274A}" type="sibTrans" cxnId="{9175AF9C-91EB-422C-A669-249D03573EB8}">
      <dgm:prSet/>
      <dgm:spPr/>
      <dgm:t>
        <a:bodyPr/>
        <a:lstStyle/>
        <a:p>
          <a:endParaRPr lang="en-US"/>
        </a:p>
      </dgm:t>
    </dgm:pt>
    <dgm:pt modelId="{3F9FF162-005D-45E9-904D-2857E1C253E7}">
      <dgm:prSet phldrT="[Text]" custT="1"/>
      <dgm:spPr/>
      <dgm:t>
        <a:bodyPr/>
        <a:lstStyle/>
        <a:p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Meningkatkan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Penyelenggaraan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Pemerintahan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melaksanakan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pelayanan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pemerintahan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,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pembangunan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kemasyarakatan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sesuai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kewenangannya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.</a:t>
          </a:r>
        </a:p>
      </dgm:t>
    </dgm:pt>
    <dgm:pt modelId="{D115ACFF-A737-488D-B20E-9C7D466D9B5A}" type="parTrans" cxnId="{5C0243D4-96C7-4E86-A88F-3E176548708F}">
      <dgm:prSet/>
      <dgm:spPr/>
      <dgm:t>
        <a:bodyPr/>
        <a:lstStyle/>
        <a:p>
          <a:endParaRPr lang="en-US"/>
        </a:p>
      </dgm:t>
    </dgm:pt>
    <dgm:pt modelId="{2327BCAA-81E5-4CB7-ABF7-340E36C8B5C8}" type="sibTrans" cxnId="{5C0243D4-96C7-4E86-A88F-3E176548708F}">
      <dgm:prSet/>
      <dgm:spPr/>
      <dgm:t>
        <a:bodyPr/>
        <a:lstStyle/>
        <a:p>
          <a:endParaRPr lang="en-US"/>
        </a:p>
      </dgm:t>
    </dgm:pt>
    <dgm:pt modelId="{2717909C-3575-4500-BD02-1806F892191E}">
      <dgm:prSet phldrT="[Text]" custT="1"/>
      <dgm:spPr/>
      <dgm:t>
        <a:bodyPr/>
        <a:lstStyle/>
        <a:p>
          <a:r>
            <a:rPr lang="en-US" sz="2400" dirty="0">
              <a:latin typeface="Monotype Corsiva" panose="03010101010201010101" pitchFamily="66" charset="0"/>
            </a:rPr>
            <a:t>2.</a:t>
          </a:r>
        </a:p>
      </dgm:t>
    </dgm:pt>
    <dgm:pt modelId="{384BEFBF-A614-43D5-8F45-D8E4C095EE8B}" type="parTrans" cxnId="{8D74C663-6D8A-4BD3-BF51-4EB36DD62ECD}">
      <dgm:prSet/>
      <dgm:spPr/>
      <dgm:t>
        <a:bodyPr/>
        <a:lstStyle/>
        <a:p>
          <a:endParaRPr lang="en-US"/>
        </a:p>
      </dgm:t>
    </dgm:pt>
    <dgm:pt modelId="{EEC5CAC1-78E3-46A5-B3B6-EE9E93D7BC1B}" type="sibTrans" cxnId="{8D74C663-6D8A-4BD3-BF51-4EB36DD62ECD}">
      <dgm:prSet/>
      <dgm:spPr/>
      <dgm:t>
        <a:bodyPr/>
        <a:lstStyle/>
        <a:p>
          <a:endParaRPr lang="en-US"/>
        </a:p>
      </dgm:t>
    </dgm:pt>
    <dgm:pt modelId="{D6318C2A-156B-4E3E-9751-2FCA541186A6}">
      <dgm:prSet phldrT="[Text]" custT="1"/>
      <dgm:spPr/>
      <dgm:t>
        <a:bodyPr/>
        <a:lstStyle/>
        <a:p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Meningkatkan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kemampuan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aparatur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pemerintah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dan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lembaga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kemasyarakatan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di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dalam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perencanaan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,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pelaksanaan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dan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pengendalian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pembangunan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secara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partisipatif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sesuai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dengan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potensi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dengan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meningkatkan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kapasitas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,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kesempatan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bekerja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dan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kesempatan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berusaha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bagi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masyarakat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.</a:t>
          </a:r>
        </a:p>
      </dgm:t>
    </dgm:pt>
    <dgm:pt modelId="{004AAD01-6919-431C-A402-5E8217467E70}" type="parTrans" cxnId="{F969EA47-65AE-4E2B-8D8C-C7AE02C18B04}">
      <dgm:prSet/>
      <dgm:spPr/>
      <dgm:t>
        <a:bodyPr/>
        <a:lstStyle/>
        <a:p>
          <a:endParaRPr lang="en-US"/>
        </a:p>
      </dgm:t>
    </dgm:pt>
    <dgm:pt modelId="{10603FA4-0498-442E-9546-3D387BCA2A77}" type="sibTrans" cxnId="{F969EA47-65AE-4E2B-8D8C-C7AE02C18B04}">
      <dgm:prSet/>
      <dgm:spPr/>
      <dgm:t>
        <a:bodyPr/>
        <a:lstStyle/>
        <a:p>
          <a:endParaRPr lang="en-US"/>
        </a:p>
      </dgm:t>
    </dgm:pt>
    <dgm:pt modelId="{39707343-0705-4365-B2AE-5CC0710F512C}">
      <dgm:prSet phldrT="[Text]" custT="1"/>
      <dgm:spPr/>
      <dgm:t>
        <a:bodyPr/>
        <a:lstStyle/>
        <a:p>
          <a:r>
            <a:rPr lang="en-US" sz="2400" dirty="0">
              <a:latin typeface="Monotype Corsiva" panose="03010101010201010101" pitchFamily="66" charset="0"/>
            </a:rPr>
            <a:t>3.</a:t>
          </a:r>
        </a:p>
      </dgm:t>
    </dgm:pt>
    <dgm:pt modelId="{7321CFDA-8405-4BF7-87E7-E4A11B5F2EFB}" type="parTrans" cxnId="{5829A47B-AA62-45A0-947D-532CD43FBDDB}">
      <dgm:prSet/>
      <dgm:spPr/>
      <dgm:t>
        <a:bodyPr/>
        <a:lstStyle/>
        <a:p>
          <a:endParaRPr lang="en-US"/>
        </a:p>
      </dgm:t>
    </dgm:pt>
    <dgm:pt modelId="{ED0A54A6-1D98-42B7-8D7E-93FAC59ECA53}" type="sibTrans" cxnId="{5829A47B-AA62-45A0-947D-532CD43FBDDB}">
      <dgm:prSet/>
      <dgm:spPr/>
      <dgm:t>
        <a:bodyPr/>
        <a:lstStyle/>
        <a:p>
          <a:endParaRPr lang="en-US"/>
        </a:p>
      </dgm:t>
    </dgm:pt>
    <dgm:pt modelId="{B76CA92D-8AE5-441E-80A0-D05E6739F084}">
      <dgm:prSet phldrT="[Text]" custT="1"/>
      <dgm:spPr/>
      <dgm:t>
        <a:bodyPr/>
        <a:lstStyle/>
        <a:p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Mendukung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sumber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pendapatan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anggaran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belanja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.</a:t>
          </a:r>
        </a:p>
      </dgm:t>
    </dgm:pt>
    <dgm:pt modelId="{A4065351-38B5-4DD2-91CB-9E882A9B6F45}" type="parTrans" cxnId="{0014F54A-7E44-406D-9951-8C5C1E69DB90}">
      <dgm:prSet/>
      <dgm:spPr/>
      <dgm:t>
        <a:bodyPr/>
        <a:lstStyle/>
        <a:p>
          <a:endParaRPr lang="en-US"/>
        </a:p>
      </dgm:t>
    </dgm:pt>
    <dgm:pt modelId="{BDAD5EF3-B48D-420D-8340-73A2C5AC9B78}" type="sibTrans" cxnId="{0014F54A-7E44-406D-9951-8C5C1E69DB90}">
      <dgm:prSet/>
      <dgm:spPr/>
      <dgm:t>
        <a:bodyPr/>
        <a:lstStyle/>
        <a:p>
          <a:endParaRPr lang="en-US"/>
        </a:p>
      </dgm:t>
    </dgm:pt>
    <dgm:pt modelId="{2EAFDD46-283E-4A78-A267-01BBCE6E471B}">
      <dgm:prSet phldrT="[Text]" custT="1"/>
      <dgm:spPr/>
      <dgm:t>
        <a:bodyPr/>
        <a:lstStyle/>
        <a:p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Mendorong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peningkatan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swadaya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gotong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royong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masyarakat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.</a:t>
          </a:r>
        </a:p>
      </dgm:t>
    </dgm:pt>
    <dgm:pt modelId="{32250719-FAE0-4742-BD27-949CE0BDAA2D}" type="parTrans" cxnId="{BC88D3F0-4BAF-40C5-A1CB-A7753AEC267E}">
      <dgm:prSet/>
      <dgm:spPr/>
      <dgm:t>
        <a:bodyPr/>
        <a:lstStyle/>
        <a:p>
          <a:endParaRPr lang="en-US"/>
        </a:p>
      </dgm:t>
    </dgm:pt>
    <dgm:pt modelId="{8FA3DB34-844F-412A-8282-59B88CD1305C}" type="sibTrans" cxnId="{BC88D3F0-4BAF-40C5-A1CB-A7753AEC267E}">
      <dgm:prSet/>
      <dgm:spPr/>
      <dgm:t>
        <a:bodyPr/>
        <a:lstStyle/>
        <a:p>
          <a:endParaRPr lang="en-US"/>
        </a:p>
      </dgm:t>
    </dgm:pt>
    <dgm:pt modelId="{F3116A0E-442D-467C-876A-455B6CE8F35D}">
      <dgm:prSet phldrT="[Text]" custT="1"/>
      <dgm:spPr/>
      <dgm:t>
        <a:bodyPr/>
        <a:lstStyle/>
        <a:p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Mendukung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terwujudnya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mandiri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dan</a:t>
          </a:r>
          <a:r>
            <a:rPr lang="en-US" sz="20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sejahtera</a:t>
          </a:r>
          <a:r>
            <a:rPr lang="en-US" sz="2400" dirty="0">
              <a:latin typeface="Mongolian Baiti" panose="03000500000000000000" pitchFamily="66" charset="0"/>
              <a:cs typeface="Mongolian Baiti" panose="03000500000000000000" pitchFamily="66" charset="0"/>
            </a:rPr>
            <a:t>.</a:t>
          </a:r>
        </a:p>
      </dgm:t>
    </dgm:pt>
    <dgm:pt modelId="{17A1954F-E095-4D76-A501-0B232BB58FE7}" type="parTrans" cxnId="{1A6BBEAA-56B1-496F-BE2D-BBECE5DAA5AA}">
      <dgm:prSet/>
      <dgm:spPr/>
      <dgm:t>
        <a:bodyPr/>
        <a:lstStyle/>
        <a:p>
          <a:endParaRPr lang="en-US"/>
        </a:p>
      </dgm:t>
    </dgm:pt>
    <dgm:pt modelId="{1C2ED4C7-DB50-485F-96F4-54381BE205C6}" type="sibTrans" cxnId="{1A6BBEAA-56B1-496F-BE2D-BBECE5DAA5AA}">
      <dgm:prSet/>
      <dgm:spPr/>
      <dgm:t>
        <a:bodyPr/>
        <a:lstStyle/>
        <a:p>
          <a:endParaRPr lang="en-US"/>
        </a:p>
      </dgm:t>
    </dgm:pt>
    <dgm:pt modelId="{29548930-E69B-40B0-813B-A7F2D8C71944}">
      <dgm:prSet phldrT="[Text]" custT="1"/>
      <dgm:spPr/>
      <dgm:t>
        <a:bodyPr/>
        <a:lstStyle/>
        <a:p>
          <a:r>
            <a:rPr lang="en-US" sz="2400" dirty="0">
              <a:latin typeface="Monotype Corsiva" panose="03010101010201010101" pitchFamily="66" charset="0"/>
            </a:rPr>
            <a:t>4.</a:t>
          </a:r>
        </a:p>
      </dgm:t>
    </dgm:pt>
    <dgm:pt modelId="{ADA4816E-E8AA-4346-BB57-4B9B1D9287BE}" type="parTrans" cxnId="{B15622CA-93AC-4ADB-9259-ED437CF59D49}">
      <dgm:prSet/>
      <dgm:spPr/>
      <dgm:t>
        <a:bodyPr/>
        <a:lstStyle/>
        <a:p>
          <a:endParaRPr lang="en-US"/>
        </a:p>
      </dgm:t>
    </dgm:pt>
    <dgm:pt modelId="{44753EE3-F673-4BB6-8276-8417A51DA7C6}" type="sibTrans" cxnId="{B15622CA-93AC-4ADB-9259-ED437CF59D49}">
      <dgm:prSet/>
      <dgm:spPr/>
      <dgm:t>
        <a:bodyPr/>
        <a:lstStyle/>
        <a:p>
          <a:endParaRPr lang="en-US"/>
        </a:p>
      </dgm:t>
    </dgm:pt>
    <dgm:pt modelId="{C11574A2-F161-4024-ABAF-74D126EF9F5F}">
      <dgm:prSet phldrT="[Text]" custT="1"/>
      <dgm:spPr/>
      <dgm:t>
        <a:bodyPr/>
        <a:lstStyle/>
        <a:p>
          <a:r>
            <a:rPr lang="en-US" sz="2400" dirty="0">
              <a:latin typeface="Monotype Corsiva" panose="03010101010201010101" pitchFamily="66" charset="0"/>
            </a:rPr>
            <a:t>5.</a:t>
          </a:r>
        </a:p>
      </dgm:t>
    </dgm:pt>
    <dgm:pt modelId="{5E4ABE01-2DCA-4869-9A4E-55B11CCE9206}" type="parTrans" cxnId="{BF777F3C-DFE5-48B8-B032-392FEA157E65}">
      <dgm:prSet/>
      <dgm:spPr/>
      <dgm:t>
        <a:bodyPr/>
        <a:lstStyle/>
        <a:p>
          <a:endParaRPr lang="en-US"/>
        </a:p>
      </dgm:t>
    </dgm:pt>
    <dgm:pt modelId="{F149FFB7-3355-4AA2-91BA-06C874560305}" type="sibTrans" cxnId="{BF777F3C-DFE5-48B8-B032-392FEA157E65}">
      <dgm:prSet/>
      <dgm:spPr/>
      <dgm:t>
        <a:bodyPr/>
        <a:lstStyle/>
        <a:p>
          <a:endParaRPr lang="en-US"/>
        </a:p>
      </dgm:t>
    </dgm:pt>
    <dgm:pt modelId="{05F9D4CE-634E-45CE-AF1A-389DE007F287}" type="pres">
      <dgm:prSet presAssocID="{1EFE1BCE-6CBD-4DE4-83B6-1382E6E677AC}" presName="linearFlow" presStyleCnt="0">
        <dgm:presLayoutVars>
          <dgm:dir/>
          <dgm:animLvl val="lvl"/>
          <dgm:resizeHandles val="exact"/>
        </dgm:presLayoutVars>
      </dgm:prSet>
      <dgm:spPr/>
    </dgm:pt>
    <dgm:pt modelId="{A8759AA0-9787-4E45-9085-15CEFFF73D7D}" type="pres">
      <dgm:prSet presAssocID="{F98C0248-2553-409F-964D-2803128E7C44}" presName="composite" presStyleCnt="0"/>
      <dgm:spPr/>
    </dgm:pt>
    <dgm:pt modelId="{DC7910EE-DC40-4D4E-985C-4234B75CAD0F}" type="pres">
      <dgm:prSet presAssocID="{F98C0248-2553-409F-964D-2803128E7C4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C9C2FC59-074B-4B1B-8A67-CCA0B0BF8673}" type="pres">
      <dgm:prSet presAssocID="{F98C0248-2553-409F-964D-2803128E7C44}" presName="descendantText" presStyleLbl="alignAcc1" presStyleIdx="0" presStyleCnt="5" custScaleY="189193">
        <dgm:presLayoutVars>
          <dgm:bulletEnabled val="1"/>
        </dgm:presLayoutVars>
      </dgm:prSet>
      <dgm:spPr/>
    </dgm:pt>
    <dgm:pt modelId="{2D28905B-E528-4C41-8A54-951963074A8E}" type="pres">
      <dgm:prSet presAssocID="{D5679D05-6F00-40F4-A08F-AADBCF97274A}" presName="sp" presStyleCnt="0"/>
      <dgm:spPr/>
    </dgm:pt>
    <dgm:pt modelId="{DDEBFCD4-5D72-48E8-ABFC-CAAE3C314CFD}" type="pres">
      <dgm:prSet presAssocID="{2717909C-3575-4500-BD02-1806F892191E}" presName="composite" presStyleCnt="0"/>
      <dgm:spPr/>
    </dgm:pt>
    <dgm:pt modelId="{4F327E4E-4733-49C0-8D81-BD558FB749C0}" type="pres">
      <dgm:prSet presAssocID="{2717909C-3575-4500-BD02-1806F892191E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321173B5-36DC-4E6F-ADD0-7CC46C38B26C}" type="pres">
      <dgm:prSet presAssocID="{2717909C-3575-4500-BD02-1806F892191E}" presName="descendantText" presStyleLbl="alignAcc1" presStyleIdx="1" presStyleCnt="5" custScaleY="289148">
        <dgm:presLayoutVars>
          <dgm:bulletEnabled val="1"/>
        </dgm:presLayoutVars>
      </dgm:prSet>
      <dgm:spPr/>
    </dgm:pt>
    <dgm:pt modelId="{AE5C1AE3-4E19-44FE-B1AF-E524457880FC}" type="pres">
      <dgm:prSet presAssocID="{EEC5CAC1-78E3-46A5-B3B6-EE9E93D7BC1B}" presName="sp" presStyleCnt="0"/>
      <dgm:spPr/>
    </dgm:pt>
    <dgm:pt modelId="{C9D2D979-2310-42D9-8D0A-FA857D55075E}" type="pres">
      <dgm:prSet presAssocID="{39707343-0705-4365-B2AE-5CC0710F512C}" presName="composite" presStyleCnt="0"/>
      <dgm:spPr/>
    </dgm:pt>
    <dgm:pt modelId="{D9FE3D04-DC51-40EF-939E-6F97EA6C0A1C}" type="pres">
      <dgm:prSet presAssocID="{39707343-0705-4365-B2AE-5CC0710F512C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80FF5C19-9C13-40B0-B88C-03426FAF7F34}" type="pres">
      <dgm:prSet presAssocID="{39707343-0705-4365-B2AE-5CC0710F512C}" presName="descendantText" presStyleLbl="alignAcc1" presStyleIdx="2" presStyleCnt="5" custScaleY="175457">
        <dgm:presLayoutVars>
          <dgm:bulletEnabled val="1"/>
        </dgm:presLayoutVars>
      </dgm:prSet>
      <dgm:spPr/>
    </dgm:pt>
    <dgm:pt modelId="{EFA6F06D-19A5-4CFD-83E1-BE8FCB0A3055}" type="pres">
      <dgm:prSet presAssocID="{ED0A54A6-1D98-42B7-8D7E-93FAC59ECA53}" presName="sp" presStyleCnt="0"/>
      <dgm:spPr/>
    </dgm:pt>
    <dgm:pt modelId="{9DB0A14C-CE97-47F3-B217-41EC9EF6DCD6}" type="pres">
      <dgm:prSet presAssocID="{29548930-E69B-40B0-813B-A7F2D8C71944}" presName="composite" presStyleCnt="0"/>
      <dgm:spPr/>
    </dgm:pt>
    <dgm:pt modelId="{4A1F94A5-1777-4641-A436-DD9326E66FC8}" type="pres">
      <dgm:prSet presAssocID="{29548930-E69B-40B0-813B-A7F2D8C71944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081EEFB6-D181-4D93-8B24-5E1B5EB94256}" type="pres">
      <dgm:prSet presAssocID="{29548930-E69B-40B0-813B-A7F2D8C71944}" presName="descendantText" presStyleLbl="alignAcc1" presStyleIdx="3" presStyleCnt="5">
        <dgm:presLayoutVars>
          <dgm:bulletEnabled val="1"/>
        </dgm:presLayoutVars>
      </dgm:prSet>
      <dgm:spPr/>
    </dgm:pt>
    <dgm:pt modelId="{1608E6E9-FC69-4E82-B7D3-196D0660661B}" type="pres">
      <dgm:prSet presAssocID="{44753EE3-F673-4BB6-8276-8417A51DA7C6}" presName="sp" presStyleCnt="0"/>
      <dgm:spPr/>
    </dgm:pt>
    <dgm:pt modelId="{E6CD15CD-4257-45D1-A220-D7CF5776880E}" type="pres">
      <dgm:prSet presAssocID="{C11574A2-F161-4024-ABAF-74D126EF9F5F}" presName="composite" presStyleCnt="0"/>
      <dgm:spPr/>
    </dgm:pt>
    <dgm:pt modelId="{8E73BF35-BA33-4890-B03B-F977812DDFDD}" type="pres">
      <dgm:prSet presAssocID="{C11574A2-F161-4024-ABAF-74D126EF9F5F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5C2FDB12-9CAF-4C29-A098-57C03D55498D}" type="pres">
      <dgm:prSet presAssocID="{C11574A2-F161-4024-ABAF-74D126EF9F5F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827D31D-976B-4CD7-AAE3-3349348FE4BA}" type="presOf" srcId="{C11574A2-F161-4024-ABAF-74D126EF9F5F}" destId="{8E73BF35-BA33-4890-B03B-F977812DDFDD}" srcOrd="0" destOrd="0" presId="urn:microsoft.com/office/officeart/2005/8/layout/chevron2"/>
    <dgm:cxn modelId="{64653536-A4A0-4C15-8B35-4D155F0A1C94}" type="presOf" srcId="{3F9FF162-005D-45E9-904D-2857E1C253E7}" destId="{C9C2FC59-074B-4B1B-8A67-CCA0B0BF8673}" srcOrd="0" destOrd="0" presId="urn:microsoft.com/office/officeart/2005/8/layout/chevron2"/>
    <dgm:cxn modelId="{2BBD263B-CB4F-4C68-868D-5ED5B07217AC}" type="presOf" srcId="{F3116A0E-442D-467C-876A-455B6CE8F35D}" destId="{5C2FDB12-9CAF-4C29-A098-57C03D55498D}" srcOrd="0" destOrd="0" presId="urn:microsoft.com/office/officeart/2005/8/layout/chevron2"/>
    <dgm:cxn modelId="{BF777F3C-DFE5-48B8-B032-392FEA157E65}" srcId="{1EFE1BCE-6CBD-4DE4-83B6-1382E6E677AC}" destId="{C11574A2-F161-4024-ABAF-74D126EF9F5F}" srcOrd="4" destOrd="0" parTransId="{5E4ABE01-2DCA-4869-9A4E-55B11CCE9206}" sibTransId="{F149FFB7-3355-4AA2-91BA-06C874560305}"/>
    <dgm:cxn modelId="{8D74C663-6D8A-4BD3-BF51-4EB36DD62ECD}" srcId="{1EFE1BCE-6CBD-4DE4-83B6-1382E6E677AC}" destId="{2717909C-3575-4500-BD02-1806F892191E}" srcOrd="1" destOrd="0" parTransId="{384BEFBF-A614-43D5-8F45-D8E4C095EE8B}" sibTransId="{EEC5CAC1-78E3-46A5-B3B6-EE9E93D7BC1B}"/>
    <dgm:cxn modelId="{F969EA47-65AE-4E2B-8D8C-C7AE02C18B04}" srcId="{2717909C-3575-4500-BD02-1806F892191E}" destId="{D6318C2A-156B-4E3E-9751-2FCA541186A6}" srcOrd="0" destOrd="0" parTransId="{004AAD01-6919-431C-A402-5E8217467E70}" sibTransId="{10603FA4-0498-442E-9546-3D387BCA2A77}"/>
    <dgm:cxn modelId="{0014F54A-7E44-406D-9951-8C5C1E69DB90}" srcId="{39707343-0705-4365-B2AE-5CC0710F512C}" destId="{B76CA92D-8AE5-441E-80A0-D05E6739F084}" srcOrd="0" destOrd="0" parTransId="{A4065351-38B5-4DD2-91CB-9E882A9B6F45}" sibTransId="{BDAD5EF3-B48D-420D-8340-73A2C5AC9B78}"/>
    <dgm:cxn modelId="{100A726E-807C-4ADA-A740-4FB62FF0B02E}" type="presOf" srcId="{B76CA92D-8AE5-441E-80A0-D05E6739F084}" destId="{80FF5C19-9C13-40B0-B88C-03426FAF7F34}" srcOrd="0" destOrd="0" presId="urn:microsoft.com/office/officeart/2005/8/layout/chevron2"/>
    <dgm:cxn modelId="{5829A47B-AA62-45A0-947D-532CD43FBDDB}" srcId="{1EFE1BCE-6CBD-4DE4-83B6-1382E6E677AC}" destId="{39707343-0705-4365-B2AE-5CC0710F512C}" srcOrd="2" destOrd="0" parTransId="{7321CFDA-8405-4BF7-87E7-E4A11B5F2EFB}" sibTransId="{ED0A54A6-1D98-42B7-8D7E-93FAC59ECA53}"/>
    <dgm:cxn modelId="{DFBD6C8F-AAA9-453D-9996-43659F5DB1DF}" type="presOf" srcId="{F98C0248-2553-409F-964D-2803128E7C44}" destId="{DC7910EE-DC40-4D4E-985C-4234B75CAD0F}" srcOrd="0" destOrd="0" presId="urn:microsoft.com/office/officeart/2005/8/layout/chevron2"/>
    <dgm:cxn modelId="{D0307197-8791-4C87-B51B-19E08C78202B}" type="presOf" srcId="{39707343-0705-4365-B2AE-5CC0710F512C}" destId="{D9FE3D04-DC51-40EF-939E-6F97EA6C0A1C}" srcOrd="0" destOrd="0" presId="urn:microsoft.com/office/officeart/2005/8/layout/chevron2"/>
    <dgm:cxn modelId="{9175AF9C-91EB-422C-A669-249D03573EB8}" srcId="{1EFE1BCE-6CBD-4DE4-83B6-1382E6E677AC}" destId="{F98C0248-2553-409F-964D-2803128E7C44}" srcOrd="0" destOrd="0" parTransId="{57CB8288-1C93-419C-944C-867E0D2E1653}" sibTransId="{D5679D05-6F00-40F4-A08F-AADBCF97274A}"/>
    <dgm:cxn modelId="{1A6BBEAA-56B1-496F-BE2D-BBECE5DAA5AA}" srcId="{C11574A2-F161-4024-ABAF-74D126EF9F5F}" destId="{F3116A0E-442D-467C-876A-455B6CE8F35D}" srcOrd="0" destOrd="0" parTransId="{17A1954F-E095-4D76-A501-0B232BB58FE7}" sibTransId="{1C2ED4C7-DB50-485F-96F4-54381BE205C6}"/>
    <dgm:cxn modelId="{8ECEDDAA-BF50-4DED-BAB7-6E4C9078DF36}" type="presOf" srcId="{D6318C2A-156B-4E3E-9751-2FCA541186A6}" destId="{321173B5-36DC-4E6F-ADD0-7CC46C38B26C}" srcOrd="0" destOrd="0" presId="urn:microsoft.com/office/officeart/2005/8/layout/chevron2"/>
    <dgm:cxn modelId="{BE1F07BE-CC17-445F-8CF2-9AC891806490}" type="presOf" srcId="{2EAFDD46-283E-4A78-A267-01BBCE6E471B}" destId="{081EEFB6-D181-4D93-8B24-5E1B5EB94256}" srcOrd="0" destOrd="0" presId="urn:microsoft.com/office/officeart/2005/8/layout/chevron2"/>
    <dgm:cxn modelId="{9964A9C6-0FBB-4B97-B187-8C1B116F3854}" type="presOf" srcId="{29548930-E69B-40B0-813B-A7F2D8C71944}" destId="{4A1F94A5-1777-4641-A436-DD9326E66FC8}" srcOrd="0" destOrd="0" presId="urn:microsoft.com/office/officeart/2005/8/layout/chevron2"/>
    <dgm:cxn modelId="{B15622CA-93AC-4ADB-9259-ED437CF59D49}" srcId="{1EFE1BCE-6CBD-4DE4-83B6-1382E6E677AC}" destId="{29548930-E69B-40B0-813B-A7F2D8C71944}" srcOrd="3" destOrd="0" parTransId="{ADA4816E-E8AA-4346-BB57-4B9B1D9287BE}" sibTransId="{44753EE3-F673-4BB6-8276-8417A51DA7C6}"/>
    <dgm:cxn modelId="{5C0243D4-96C7-4E86-A88F-3E176548708F}" srcId="{F98C0248-2553-409F-964D-2803128E7C44}" destId="{3F9FF162-005D-45E9-904D-2857E1C253E7}" srcOrd="0" destOrd="0" parTransId="{D115ACFF-A737-488D-B20E-9C7D466D9B5A}" sibTransId="{2327BCAA-81E5-4CB7-ABF7-340E36C8B5C8}"/>
    <dgm:cxn modelId="{BC88D3F0-4BAF-40C5-A1CB-A7753AEC267E}" srcId="{29548930-E69B-40B0-813B-A7F2D8C71944}" destId="{2EAFDD46-283E-4A78-A267-01BBCE6E471B}" srcOrd="0" destOrd="0" parTransId="{32250719-FAE0-4742-BD27-949CE0BDAA2D}" sibTransId="{8FA3DB34-844F-412A-8282-59B88CD1305C}"/>
    <dgm:cxn modelId="{637439F5-B962-4A63-9D41-1ABD3A24BEF6}" type="presOf" srcId="{1EFE1BCE-6CBD-4DE4-83B6-1382E6E677AC}" destId="{05F9D4CE-634E-45CE-AF1A-389DE007F287}" srcOrd="0" destOrd="0" presId="urn:microsoft.com/office/officeart/2005/8/layout/chevron2"/>
    <dgm:cxn modelId="{D467FDFD-3B7A-4966-B038-FF4910288242}" type="presOf" srcId="{2717909C-3575-4500-BD02-1806F892191E}" destId="{4F327E4E-4733-49C0-8D81-BD558FB749C0}" srcOrd="0" destOrd="0" presId="urn:microsoft.com/office/officeart/2005/8/layout/chevron2"/>
    <dgm:cxn modelId="{390C126A-DEEB-479B-8473-3C06C2CE2D7F}" type="presParOf" srcId="{05F9D4CE-634E-45CE-AF1A-389DE007F287}" destId="{A8759AA0-9787-4E45-9085-15CEFFF73D7D}" srcOrd="0" destOrd="0" presId="urn:microsoft.com/office/officeart/2005/8/layout/chevron2"/>
    <dgm:cxn modelId="{638BF685-1FE2-4AB4-934C-A68E54A8798C}" type="presParOf" srcId="{A8759AA0-9787-4E45-9085-15CEFFF73D7D}" destId="{DC7910EE-DC40-4D4E-985C-4234B75CAD0F}" srcOrd="0" destOrd="0" presId="urn:microsoft.com/office/officeart/2005/8/layout/chevron2"/>
    <dgm:cxn modelId="{D176A963-5F8C-4196-97BF-D3000F3E793B}" type="presParOf" srcId="{A8759AA0-9787-4E45-9085-15CEFFF73D7D}" destId="{C9C2FC59-074B-4B1B-8A67-CCA0B0BF8673}" srcOrd="1" destOrd="0" presId="urn:microsoft.com/office/officeart/2005/8/layout/chevron2"/>
    <dgm:cxn modelId="{ABFACAD9-1B47-43B0-A4B6-8AD89B45880D}" type="presParOf" srcId="{05F9D4CE-634E-45CE-AF1A-389DE007F287}" destId="{2D28905B-E528-4C41-8A54-951963074A8E}" srcOrd="1" destOrd="0" presId="urn:microsoft.com/office/officeart/2005/8/layout/chevron2"/>
    <dgm:cxn modelId="{5F1F6D48-2F9A-47F8-9709-A0F249727B1F}" type="presParOf" srcId="{05F9D4CE-634E-45CE-AF1A-389DE007F287}" destId="{DDEBFCD4-5D72-48E8-ABFC-CAAE3C314CFD}" srcOrd="2" destOrd="0" presId="urn:microsoft.com/office/officeart/2005/8/layout/chevron2"/>
    <dgm:cxn modelId="{967C626F-9710-4EC4-A30E-86FA000A317B}" type="presParOf" srcId="{DDEBFCD4-5D72-48E8-ABFC-CAAE3C314CFD}" destId="{4F327E4E-4733-49C0-8D81-BD558FB749C0}" srcOrd="0" destOrd="0" presId="urn:microsoft.com/office/officeart/2005/8/layout/chevron2"/>
    <dgm:cxn modelId="{0EDDF972-1749-4132-9B74-9DB716EAD0AB}" type="presParOf" srcId="{DDEBFCD4-5D72-48E8-ABFC-CAAE3C314CFD}" destId="{321173B5-36DC-4E6F-ADD0-7CC46C38B26C}" srcOrd="1" destOrd="0" presId="urn:microsoft.com/office/officeart/2005/8/layout/chevron2"/>
    <dgm:cxn modelId="{CB7AE44D-B3A3-4074-8B56-FCFB8698660A}" type="presParOf" srcId="{05F9D4CE-634E-45CE-AF1A-389DE007F287}" destId="{AE5C1AE3-4E19-44FE-B1AF-E524457880FC}" srcOrd="3" destOrd="0" presId="urn:microsoft.com/office/officeart/2005/8/layout/chevron2"/>
    <dgm:cxn modelId="{FF189F56-FA46-40FD-BE6B-9EE64EAF0B8B}" type="presParOf" srcId="{05F9D4CE-634E-45CE-AF1A-389DE007F287}" destId="{C9D2D979-2310-42D9-8D0A-FA857D55075E}" srcOrd="4" destOrd="0" presId="urn:microsoft.com/office/officeart/2005/8/layout/chevron2"/>
    <dgm:cxn modelId="{33FBEF40-FD5F-475E-B396-26EA7647E25E}" type="presParOf" srcId="{C9D2D979-2310-42D9-8D0A-FA857D55075E}" destId="{D9FE3D04-DC51-40EF-939E-6F97EA6C0A1C}" srcOrd="0" destOrd="0" presId="urn:microsoft.com/office/officeart/2005/8/layout/chevron2"/>
    <dgm:cxn modelId="{DC97F723-5AF0-4287-9C50-33265A509C1D}" type="presParOf" srcId="{C9D2D979-2310-42D9-8D0A-FA857D55075E}" destId="{80FF5C19-9C13-40B0-B88C-03426FAF7F34}" srcOrd="1" destOrd="0" presId="urn:microsoft.com/office/officeart/2005/8/layout/chevron2"/>
    <dgm:cxn modelId="{49FF22C9-4BAD-40BD-BE17-A47362903551}" type="presParOf" srcId="{05F9D4CE-634E-45CE-AF1A-389DE007F287}" destId="{EFA6F06D-19A5-4CFD-83E1-BE8FCB0A3055}" srcOrd="5" destOrd="0" presId="urn:microsoft.com/office/officeart/2005/8/layout/chevron2"/>
    <dgm:cxn modelId="{B736631C-10C8-4AC6-BCF2-8A8E3FDC97D7}" type="presParOf" srcId="{05F9D4CE-634E-45CE-AF1A-389DE007F287}" destId="{9DB0A14C-CE97-47F3-B217-41EC9EF6DCD6}" srcOrd="6" destOrd="0" presId="urn:microsoft.com/office/officeart/2005/8/layout/chevron2"/>
    <dgm:cxn modelId="{92CE1CC4-6C2D-4179-A859-1E1CA32927B6}" type="presParOf" srcId="{9DB0A14C-CE97-47F3-B217-41EC9EF6DCD6}" destId="{4A1F94A5-1777-4641-A436-DD9326E66FC8}" srcOrd="0" destOrd="0" presId="urn:microsoft.com/office/officeart/2005/8/layout/chevron2"/>
    <dgm:cxn modelId="{0899034E-A986-49E2-B401-E0CA51DD6C78}" type="presParOf" srcId="{9DB0A14C-CE97-47F3-B217-41EC9EF6DCD6}" destId="{081EEFB6-D181-4D93-8B24-5E1B5EB94256}" srcOrd="1" destOrd="0" presId="urn:microsoft.com/office/officeart/2005/8/layout/chevron2"/>
    <dgm:cxn modelId="{FA6C1EF7-1160-4D87-90BC-FF5F568F8E6B}" type="presParOf" srcId="{05F9D4CE-634E-45CE-AF1A-389DE007F287}" destId="{1608E6E9-FC69-4E82-B7D3-196D0660661B}" srcOrd="7" destOrd="0" presId="urn:microsoft.com/office/officeart/2005/8/layout/chevron2"/>
    <dgm:cxn modelId="{55027AA1-01C8-4769-AFBD-E9F53BB00A35}" type="presParOf" srcId="{05F9D4CE-634E-45CE-AF1A-389DE007F287}" destId="{E6CD15CD-4257-45D1-A220-D7CF5776880E}" srcOrd="8" destOrd="0" presId="urn:microsoft.com/office/officeart/2005/8/layout/chevron2"/>
    <dgm:cxn modelId="{208A07EE-B821-41E2-95DB-B8D20860F341}" type="presParOf" srcId="{E6CD15CD-4257-45D1-A220-D7CF5776880E}" destId="{8E73BF35-BA33-4890-B03B-F977812DDFDD}" srcOrd="0" destOrd="0" presId="urn:microsoft.com/office/officeart/2005/8/layout/chevron2"/>
    <dgm:cxn modelId="{C0FB338F-57D3-474E-8077-B181AFB44242}" type="presParOf" srcId="{E6CD15CD-4257-45D1-A220-D7CF5776880E}" destId="{5C2FDB12-9CAF-4C29-A098-57C03D55498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1D9A2C-702A-4126-B0F6-410EE0A9096D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C8D4F20-59F1-4037-9AAF-346B53494038}">
      <dgm:prSet phldrT="[Text]"/>
      <dgm:spPr/>
      <dgm:t>
        <a:bodyPr/>
        <a:lstStyle/>
        <a:p>
          <a:r>
            <a:rPr lang="id-ID" dirty="0"/>
            <a:t>Bidang Penyelenggaraan Pemerintah Desa</a:t>
          </a:r>
          <a:r>
            <a:rPr lang="en-US" dirty="0"/>
            <a:t>, </a:t>
          </a:r>
          <a:r>
            <a:rPr lang="en-US" dirty="0" err="1"/>
            <a:t>diutamakan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pembayaran</a:t>
          </a:r>
          <a:r>
            <a:rPr lang="en-US" dirty="0"/>
            <a:t> </a:t>
          </a:r>
          <a:r>
            <a:rPr lang="en-US" dirty="0" err="1"/>
            <a:t>Penghasilan</a:t>
          </a:r>
          <a:r>
            <a:rPr lang="en-US" dirty="0"/>
            <a:t> </a:t>
          </a:r>
          <a:r>
            <a:rPr lang="en-US" dirty="0" err="1"/>
            <a:t>Tetap</a:t>
          </a:r>
          <a:r>
            <a:rPr lang="en-US" dirty="0"/>
            <a:t> (</a:t>
          </a:r>
          <a:r>
            <a:rPr lang="en-US" dirty="0" err="1"/>
            <a:t>siltap</a:t>
          </a:r>
          <a:r>
            <a:rPr lang="en-US" dirty="0"/>
            <a:t>) dan </a:t>
          </a:r>
          <a:r>
            <a:rPr lang="en-US" dirty="0" err="1"/>
            <a:t>tunjangan</a:t>
          </a:r>
          <a:r>
            <a:rPr lang="en-US" dirty="0"/>
            <a:t> </a:t>
          </a:r>
          <a:r>
            <a:rPr lang="en-US" dirty="0" err="1"/>
            <a:t>Kepala</a:t>
          </a:r>
          <a:r>
            <a:rPr lang="en-US" dirty="0"/>
            <a:t> </a:t>
          </a:r>
          <a:r>
            <a:rPr lang="en-US" dirty="0" err="1"/>
            <a:t>Desa</a:t>
          </a:r>
          <a:r>
            <a:rPr lang="en-US" dirty="0"/>
            <a:t> dan </a:t>
          </a:r>
          <a:r>
            <a:rPr lang="en-US" dirty="0" err="1"/>
            <a:t>Perangkat</a:t>
          </a:r>
          <a:r>
            <a:rPr lang="en-US" dirty="0"/>
            <a:t> </a:t>
          </a:r>
          <a:r>
            <a:rPr lang="en-US" dirty="0" err="1"/>
            <a:t>Desa</a:t>
          </a:r>
          <a:r>
            <a:rPr lang="en-US" dirty="0"/>
            <a:t>, IJK Kesehatan dan IJK </a:t>
          </a:r>
          <a:r>
            <a:rPr lang="en-US" dirty="0" err="1"/>
            <a:t>Ketenagakerjaan</a:t>
          </a:r>
          <a:r>
            <a:rPr lang="en-US" dirty="0"/>
            <a:t> </a:t>
          </a:r>
          <a:r>
            <a:rPr lang="en-US" dirty="0" err="1"/>
            <a:t>Kades</a:t>
          </a:r>
          <a:r>
            <a:rPr lang="en-US" dirty="0"/>
            <a:t> dan </a:t>
          </a:r>
          <a:r>
            <a:rPr lang="en-US" dirty="0" err="1"/>
            <a:t>Perangkat</a:t>
          </a:r>
          <a:r>
            <a:rPr lang="en-US" dirty="0"/>
            <a:t> </a:t>
          </a:r>
          <a:r>
            <a:rPr lang="en-US" dirty="0" err="1"/>
            <a:t>Desa</a:t>
          </a:r>
          <a:r>
            <a:rPr lang="en-US" dirty="0"/>
            <a:t>, </a:t>
          </a:r>
          <a:r>
            <a:rPr lang="en-US" dirty="0" err="1"/>
            <a:t>Tunjangan</a:t>
          </a:r>
          <a:r>
            <a:rPr lang="en-US" dirty="0"/>
            <a:t> BPD, </a:t>
          </a:r>
          <a:r>
            <a:rPr lang="en-US" dirty="0" err="1"/>
            <a:t>Insentif</a:t>
          </a:r>
          <a:r>
            <a:rPr lang="en-US" dirty="0"/>
            <a:t> RT, RW</a:t>
          </a:r>
          <a:endParaRPr lang="id-ID" dirty="0"/>
        </a:p>
      </dgm:t>
    </dgm:pt>
    <dgm:pt modelId="{B2C9003C-34A1-4E95-966D-5840E660F76B}" type="parTrans" cxnId="{62D55889-29D5-492A-8EE4-942328538DFF}">
      <dgm:prSet/>
      <dgm:spPr/>
      <dgm:t>
        <a:bodyPr/>
        <a:lstStyle/>
        <a:p>
          <a:endParaRPr lang="id-ID"/>
        </a:p>
      </dgm:t>
    </dgm:pt>
    <dgm:pt modelId="{3246DBB8-2B49-4DCE-A2B2-268E8ADB8EF1}" type="sibTrans" cxnId="{62D55889-29D5-492A-8EE4-942328538DFF}">
      <dgm:prSet/>
      <dgm:spPr/>
      <dgm:t>
        <a:bodyPr/>
        <a:lstStyle/>
        <a:p>
          <a:endParaRPr lang="id-ID"/>
        </a:p>
      </dgm:t>
    </dgm:pt>
    <dgm:pt modelId="{9B127DB3-9905-4C4B-BB6E-73E19AC54700}">
      <dgm:prSet phldrT="[Text]" custT="1"/>
      <dgm:spPr/>
      <dgm:t>
        <a:bodyPr/>
        <a:lstStyle/>
        <a:p>
          <a:r>
            <a:rPr lang="id-ID" sz="1600" dirty="0"/>
            <a:t>Bidang Pelaksanaan Pembangunan Desa</a:t>
          </a:r>
        </a:p>
      </dgm:t>
    </dgm:pt>
    <dgm:pt modelId="{07F51908-4EF5-49AB-92EC-9CCD6AF3484D}" type="parTrans" cxnId="{AD74D4EF-9A4C-477A-87FA-811A67FD4B94}">
      <dgm:prSet/>
      <dgm:spPr/>
      <dgm:t>
        <a:bodyPr/>
        <a:lstStyle/>
        <a:p>
          <a:endParaRPr lang="id-ID"/>
        </a:p>
      </dgm:t>
    </dgm:pt>
    <dgm:pt modelId="{99989926-C1DD-4AAF-99FD-AED6F4CED5DE}" type="sibTrans" cxnId="{AD74D4EF-9A4C-477A-87FA-811A67FD4B94}">
      <dgm:prSet/>
      <dgm:spPr/>
      <dgm:t>
        <a:bodyPr/>
        <a:lstStyle/>
        <a:p>
          <a:endParaRPr lang="id-ID"/>
        </a:p>
      </dgm:t>
    </dgm:pt>
    <dgm:pt modelId="{D0E0E10F-3B28-4ED2-8F72-0C887973B510}">
      <dgm:prSet phldrT="[Text]" custT="1"/>
      <dgm:spPr/>
      <dgm:t>
        <a:bodyPr/>
        <a:lstStyle/>
        <a:p>
          <a:r>
            <a:rPr lang="id-ID" sz="1600" dirty="0"/>
            <a:t>Bidang Pembinaan Kemasyarakatan Desa</a:t>
          </a:r>
        </a:p>
      </dgm:t>
    </dgm:pt>
    <dgm:pt modelId="{C2B4B949-3D9B-411E-B429-0EB4AEABF4C1}" type="parTrans" cxnId="{CCFC8D00-C76E-4873-9C12-52F0AEC8EF9F}">
      <dgm:prSet/>
      <dgm:spPr/>
      <dgm:t>
        <a:bodyPr/>
        <a:lstStyle/>
        <a:p>
          <a:endParaRPr lang="id-ID"/>
        </a:p>
      </dgm:t>
    </dgm:pt>
    <dgm:pt modelId="{B7C0B2F2-E010-4A5A-9A59-0AC59D4531B6}" type="sibTrans" cxnId="{CCFC8D00-C76E-4873-9C12-52F0AEC8EF9F}">
      <dgm:prSet/>
      <dgm:spPr/>
      <dgm:t>
        <a:bodyPr/>
        <a:lstStyle/>
        <a:p>
          <a:endParaRPr lang="id-ID"/>
        </a:p>
      </dgm:t>
    </dgm:pt>
    <dgm:pt modelId="{E6670F72-353C-438A-B75F-9164E7FBBD49}">
      <dgm:prSet phldrT="[Text]" custT="1"/>
      <dgm:spPr/>
      <dgm:t>
        <a:bodyPr/>
        <a:lstStyle/>
        <a:p>
          <a:r>
            <a:rPr lang="id-ID" sz="1600" dirty="0"/>
            <a:t>Bidang Pemberdayaan Masyarakat Desa</a:t>
          </a:r>
        </a:p>
      </dgm:t>
    </dgm:pt>
    <dgm:pt modelId="{863C435F-3B87-4CC1-89DE-C858658784CC}" type="parTrans" cxnId="{CCF6F12C-8818-4F69-8FD5-63AA372C731C}">
      <dgm:prSet/>
      <dgm:spPr/>
      <dgm:t>
        <a:bodyPr/>
        <a:lstStyle/>
        <a:p>
          <a:endParaRPr lang="en-US"/>
        </a:p>
      </dgm:t>
    </dgm:pt>
    <dgm:pt modelId="{23E1AA33-8B67-452B-B0B6-D2F2B1BA7004}" type="sibTrans" cxnId="{CCF6F12C-8818-4F69-8FD5-63AA372C731C}">
      <dgm:prSet/>
      <dgm:spPr/>
      <dgm:t>
        <a:bodyPr/>
        <a:lstStyle/>
        <a:p>
          <a:endParaRPr lang="en-US"/>
        </a:p>
      </dgm:t>
    </dgm:pt>
    <dgm:pt modelId="{4CC4F2E2-21C5-43C3-AE4E-A8181E317C2C}">
      <dgm:prSet phldrT="[Text]" custT="1"/>
      <dgm:spPr/>
      <dgm:t>
        <a:bodyPr/>
        <a:lstStyle/>
        <a:p>
          <a:r>
            <a:rPr lang="id-ID" sz="1600" dirty="0"/>
            <a:t>Bidang </a:t>
          </a:r>
          <a:r>
            <a:rPr lang="en-ID" sz="1600" dirty="0" err="1"/>
            <a:t>Penanggulangan</a:t>
          </a:r>
          <a:r>
            <a:rPr lang="en-ID" sz="1600" dirty="0"/>
            <a:t> </a:t>
          </a:r>
          <a:r>
            <a:rPr lang="en-ID" sz="1600" dirty="0" err="1"/>
            <a:t>Bencana</a:t>
          </a:r>
          <a:r>
            <a:rPr lang="en-ID" sz="1600" dirty="0"/>
            <a:t>, </a:t>
          </a:r>
          <a:r>
            <a:rPr lang="en-ID" sz="1600" dirty="0" err="1"/>
            <a:t>Keadaan</a:t>
          </a:r>
          <a:r>
            <a:rPr lang="en-ID" sz="1600" dirty="0"/>
            <a:t> </a:t>
          </a:r>
          <a:r>
            <a:rPr lang="en-ID" sz="1600" dirty="0" err="1"/>
            <a:t>Darurat</a:t>
          </a:r>
          <a:r>
            <a:rPr lang="en-ID" sz="1600" dirty="0"/>
            <a:t> </a:t>
          </a:r>
          <a:r>
            <a:rPr lang="en-ID" sz="1600" dirty="0" err="1"/>
            <a:t>dan</a:t>
          </a:r>
          <a:r>
            <a:rPr lang="en-ID" sz="1600" dirty="0"/>
            <a:t> </a:t>
          </a:r>
          <a:r>
            <a:rPr lang="en-ID" sz="1600" dirty="0" err="1"/>
            <a:t>Mendesak</a:t>
          </a:r>
          <a:endParaRPr lang="id-ID" sz="1600" dirty="0"/>
        </a:p>
      </dgm:t>
    </dgm:pt>
    <dgm:pt modelId="{B966FE65-CB4C-414E-A4E4-0FBDE9CD1D1F}" type="parTrans" cxnId="{D1892FD1-25FC-4F92-B54F-50E07DF2E7A5}">
      <dgm:prSet/>
      <dgm:spPr/>
      <dgm:t>
        <a:bodyPr/>
        <a:lstStyle/>
        <a:p>
          <a:endParaRPr lang="en-US"/>
        </a:p>
      </dgm:t>
    </dgm:pt>
    <dgm:pt modelId="{9B94E411-6CEB-4C7C-9C64-0DECF022BE1A}" type="sibTrans" cxnId="{D1892FD1-25FC-4F92-B54F-50E07DF2E7A5}">
      <dgm:prSet/>
      <dgm:spPr/>
      <dgm:t>
        <a:bodyPr/>
        <a:lstStyle/>
        <a:p>
          <a:endParaRPr lang="en-US"/>
        </a:p>
      </dgm:t>
    </dgm:pt>
    <dgm:pt modelId="{6D6A4A89-7FAD-497C-BC41-11BF4BCDD2B4}" type="pres">
      <dgm:prSet presAssocID="{091D9A2C-702A-4126-B0F6-410EE0A9096D}" presName="Name0" presStyleCnt="0">
        <dgm:presLayoutVars>
          <dgm:dir/>
          <dgm:resizeHandles val="exact"/>
        </dgm:presLayoutVars>
      </dgm:prSet>
      <dgm:spPr/>
    </dgm:pt>
    <dgm:pt modelId="{2D15F333-A2B5-418F-B123-5D467E37FF92}" type="pres">
      <dgm:prSet presAssocID="{6C8D4F20-59F1-4037-9AAF-346B53494038}" presName="composite" presStyleCnt="0"/>
      <dgm:spPr/>
    </dgm:pt>
    <dgm:pt modelId="{85662CB7-72BF-4695-82F9-4327071910F7}" type="pres">
      <dgm:prSet presAssocID="{6C8D4F20-59F1-4037-9AAF-346B53494038}" presName="rect1" presStyleLbl="trAlignAcc1" presStyleIdx="0" presStyleCnt="5">
        <dgm:presLayoutVars>
          <dgm:bulletEnabled val="1"/>
        </dgm:presLayoutVars>
      </dgm:prSet>
      <dgm:spPr/>
    </dgm:pt>
    <dgm:pt modelId="{D491C494-FCDC-41E3-966B-A02D3FF46E9A}" type="pres">
      <dgm:prSet presAssocID="{6C8D4F20-59F1-4037-9AAF-346B53494038}" presName="rect2" presStyleLbl="fgImgPlace1" presStyleIdx="0" presStyleCnt="5"/>
      <dgm:spPr/>
    </dgm:pt>
    <dgm:pt modelId="{8BD98B3E-1D2E-4A17-9A1A-58F2AD6CE9B5}" type="pres">
      <dgm:prSet presAssocID="{3246DBB8-2B49-4DCE-A2B2-268E8ADB8EF1}" presName="sibTrans" presStyleCnt="0"/>
      <dgm:spPr/>
    </dgm:pt>
    <dgm:pt modelId="{69B6F2E0-D1F4-438B-BCEE-9C17FEC980B8}" type="pres">
      <dgm:prSet presAssocID="{9B127DB3-9905-4C4B-BB6E-73E19AC54700}" presName="composite" presStyleCnt="0"/>
      <dgm:spPr/>
    </dgm:pt>
    <dgm:pt modelId="{C4713DD6-E568-48B0-AD4C-052CFC681AD3}" type="pres">
      <dgm:prSet presAssocID="{9B127DB3-9905-4C4B-BB6E-73E19AC54700}" presName="rect1" presStyleLbl="trAlignAcc1" presStyleIdx="1" presStyleCnt="5">
        <dgm:presLayoutVars>
          <dgm:bulletEnabled val="1"/>
        </dgm:presLayoutVars>
      </dgm:prSet>
      <dgm:spPr/>
    </dgm:pt>
    <dgm:pt modelId="{B88669BA-6E16-454B-88CC-DD89E0209765}" type="pres">
      <dgm:prSet presAssocID="{9B127DB3-9905-4C4B-BB6E-73E19AC54700}" presName="rect2" presStyleLbl="fgImgPlace1" presStyleIdx="1" presStyleCnt="5"/>
      <dgm:spPr/>
    </dgm:pt>
    <dgm:pt modelId="{9985D8AF-5CA7-4A6C-B9D2-A61979FB89E6}" type="pres">
      <dgm:prSet presAssocID="{99989926-C1DD-4AAF-99FD-AED6F4CED5DE}" presName="sibTrans" presStyleCnt="0"/>
      <dgm:spPr/>
    </dgm:pt>
    <dgm:pt modelId="{84800828-C8F1-4D56-B8A3-3021A9F06EB3}" type="pres">
      <dgm:prSet presAssocID="{D0E0E10F-3B28-4ED2-8F72-0C887973B510}" presName="composite" presStyleCnt="0"/>
      <dgm:spPr/>
    </dgm:pt>
    <dgm:pt modelId="{3B6C2821-27E2-40D4-BC48-9D3F6A78F369}" type="pres">
      <dgm:prSet presAssocID="{D0E0E10F-3B28-4ED2-8F72-0C887973B510}" presName="rect1" presStyleLbl="trAlignAcc1" presStyleIdx="2" presStyleCnt="5">
        <dgm:presLayoutVars>
          <dgm:bulletEnabled val="1"/>
        </dgm:presLayoutVars>
      </dgm:prSet>
      <dgm:spPr/>
    </dgm:pt>
    <dgm:pt modelId="{E8012831-155F-49E2-998D-ED2964F7047A}" type="pres">
      <dgm:prSet presAssocID="{D0E0E10F-3B28-4ED2-8F72-0C887973B510}" presName="rect2" presStyleLbl="fgImgPlace1" presStyleIdx="2" presStyleCnt="5"/>
      <dgm:spPr/>
    </dgm:pt>
    <dgm:pt modelId="{8989AD3E-F585-482D-8516-7C33DB7A2134}" type="pres">
      <dgm:prSet presAssocID="{B7C0B2F2-E010-4A5A-9A59-0AC59D4531B6}" presName="sibTrans" presStyleCnt="0"/>
      <dgm:spPr/>
    </dgm:pt>
    <dgm:pt modelId="{3232BC89-3E9F-420C-9219-1D2BC1D0BFC7}" type="pres">
      <dgm:prSet presAssocID="{E6670F72-353C-438A-B75F-9164E7FBBD49}" presName="composite" presStyleCnt="0"/>
      <dgm:spPr/>
    </dgm:pt>
    <dgm:pt modelId="{1FB91F3B-4980-48CB-8113-72C671A914B1}" type="pres">
      <dgm:prSet presAssocID="{E6670F72-353C-438A-B75F-9164E7FBBD49}" presName="rect1" presStyleLbl="trAlignAcc1" presStyleIdx="3" presStyleCnt="5">
        <dgm:presLayoutVars>
          <dgm:bulletEnabled val="1"/>
        </dgm:presLayoutVars>
      </dgm:prSet>
      <dgm:spPr/>
    </dgm:pt>
    <dgm:pt modelId="{8230785C-B7CF-49BC-90F7-94E0F480C59E}" type="pres">
      <dgm:prSet presAssocID="{E6670F72-353C-438A-B75F-9164E7FBBD49}" presName="rect2" presStyleLbl="fgImgPlace1" presStyleIdx="3" presStyleCnt="5"/>
      <dgm:spPr/>
    </dgm:pt>
    <dgm:pt modelId="{D9E572FA-2640-42DE-A236-9D2FD8BC1BCD}" type="pres">
      <dgm:prSet presAssocID="{23E1AA33-8B67-452B-B0B6-D2F2B1BA7004}" presName="sibTrans" presStyleCnt="0"/>
      <dgm:spPr/>
    </dgm:pt>
    <dgm:pt modelId="{3D17957C-443B-4863-83B4-9D48DE0A0E83}" type="pres">
      <dgm:prSet presAssocID="{4CC4F2E2-21C5-43C3-AE4E-A8181E317C2C}" presName="composite" presStyleCnt="0"/>
      <dgm:spPr/>
    </dgm:pt>
    <dgm:pt modelId="{80D7FEDB-2374-4CEA-9E0F-03635FA13310}" type="pres">
      <dgm:prSet presAssocID="{4CC4F2E2-21C5-43C3-AE4E-A8181E317C2C}" presName="rect1" presStyleLbl="trAlignAcc1" presStyleIdx="4" presStyleCnt="5" custLinFactNeighborX="-170" custLinFactNeighborY="-1432">
        <dgm:presLayoutVars>
          <dgm:bulletEnabled val="1"/>
        </dgm:presLayoutVars>
      </dgm:prSet>
      <dgm:spPr/>
    </dgm:pt>
    <dgm:pt modelId="{9A4DBD8E-F293-4931-97C8-A7F34FFCFDAB}" type="pres">
      <dgm:prSet presAssocID="{4CC4F2E2-21C5-43C3-AE4E-A8181E317C2C}" presName="rect2" presStyleLbl="fgImgPlace1" presStyleIdx="4" presStyleCnt="5"/>
      <dgm:spPr/>
    </dgm:pt>
  </dgm:ptLst>
  <dgm:cxnLst>
    <dgm:cxn modelId="{CCFC8D00-C76E-4873-9C12-52F0AEC8EF9F}" srcId="{091D9A2C-702A-4126-B0F6-410EE0A9096D}" destId="{D0E0E10F-3B28-4ED2-8F72-0C887973B510}" srcOrd="2" destOrd="0" parTransId="{C2B4B949-3D9B-411E-B429-0EB4AEABF4C1}" sibTransId="{B7C0B2F2-E010-4A5A-9A59-0AC59D4531B6}"/>
    <dgm:cxn modelId="{AD8EB41B-5B3A-4C57-951E-7A8494DF5F6E}" type="presOf" srcId="{9B127DB3-9905-4C4B-BB6E-73E19AC54700}" destId="{C4713DD6-E568-48B0-AD4C-052CFC681AD3}" srcOrd="0" destOrd="0" presId="urn:microsoft.com/office/officeart/2008/layout/PictureStrips"/>
    <dgm:cxn modelId="{CCF6F12C-8818-4F69-8FD5-63AA372C731C}" srcId="{091D9A2C-702A-4126-B0F6-410EE0A9096D}" destId="{E6670F72-353C-438A-B75F-9164E7FBBD49}" srcOrd="3" destOrd="0" parTransId="{863C435F-3B87-4CC1-89DE-C858658784CC}" sibTransId="{23E1AA33-8B67-452B-B0B6-D2F2B1BA7004}"/>
    <dgm:cxn modelId="{93212540-9660-488C-9B26-597EE4992853}" type="presOf" srcId="{4CC4F2E2-21C5-43C3-AE4E-A8181E317C2C}" destId="{80D7FEDB-2374-4CEA-9E0F-03635FA13310}" srcOrd="0" destOrd="0" presId="urn:microsoft.com/office/officeart/2008/layout/PictureStrips"/>
    <dgm:cxn modelId="{B0E98148-939F-494E-ADC1-2906E34E39CE}" type="presOf" srcId="{6C8D4F20-59F1-4037-9AAF-346B53494038}" destId="{85662CB7-72BF-4695-82F9-4327071910F7}" srcOrd="0" destOrd="0" presId="urn:microsoft.com/office/officeart/2008/layout/PictureStrips"/>
    <dgm:cxn modelId="{62D55889-29D5-492A-8EE4-942328538DFF}" srcId="{091D9A2C-702A-4126-B0F6-410EE0A9096D}" destId="{6C8D4F20-59F1-4037-9AAF-346B53494038}" srcOrd="0" destOrd="0" parTransId="{B2C9003C-34A1-4E95-966D-5840E660F76B}" sibTransId="{3246DBB8-2B49-4DCE-A2B2-268E8ADB8EF1}"/>
    <dgm:cxn modelId="{0244F5BC-8245-4CAC-BD07-ADDD3C3ED3DF}" type="presOf" srcId="{E6670F72-353C-438A-B75F-9164E7FBBD49}" destId="{1FB91F3B-4980-48CB-8113-72C671A914B1}" srcOrd="0" destOrd="0" presId="urn:microsoft.com/office/officeart/2008/layout/PictureStrips"/>
    <dgm:cxn modelId="{D1892FD1-25FC-4F92-B54F-50E07DF2E7A5}" srcId="{091D9A2C-702A-4126-B0F6-410EE0A9096D}" destId="{4CC4F2E2-21C5-43C3-AE4E-A8181E317C2C}" srcOrd="4" destOrd="0" parTransId="{B966FE65-CB4C-414E-A4E4-0FBDE9CD1D1F}" sibTransId="{9B94E411-6CEB-4C7C-9C64-0DECF022BE1A}"/>
    <dgm:cxn modelId="{AD74D4EF-9A4C-477A-87FA-811A67FD4B94}" srcId="{091D9A2C-702A-4126-B0F6-410EE0A9096D}" destId="{9B127DB3-9905-4C4B-BB6E-73E19AC54700}" srcOrd="1" destOrd="0" parTransId="{07F51908-4EF5-49AB-92EC-9CCD6AF3484D}" sibTransId="{99989926-C1DD-4AAF-99FD-AED6F4CED5DE}"/>
    <dgm:cxn modelId="{90C6E8FB-3C3B-4976-A982-65C6F88B26D4}" type="presOf" srcId="{D0E0E10F-3B28-4ED2-8F72-0C887973B510}" destId="{3B6C2821-27E2-40D4-BC48-9D3F6A78F369}" srcOrd="0" destOrd="0" presId="urn:microsoft.com/office/officeart/2008/layout/PictureStrips"/>
    <dgm:cxn modelId="{6F6005FD-DAC8-4714-956A-A4F7C38AB7BC}" type="presOf" srcId="{091D9A2C-702A-4126-B0F6-410EE0A9096D}" destId="{6D6A4A89-7FAD-497C-BC41-11BF4BCDD2B4}" srcOrd="0" destOrd="0" presId="urn:microsoft.com/office/officeart/2008/layout/PictureStrips"/>
    <dgm:cxn modelId="{B036AC2F-0CD0-424E-8289-2CF221B8FD23}" type="presParOf" srcId="{6D6A4A89-7FAD-497C-BC41-11BF4BCDD2B4}" destId="{2D15F333-A2B5-418F-B123-5D467E37FF92}" srcOrd="0" destOrd="0" presId="urn:microsoft.com/office/officeart/2008/layout/PictureStrips"/>
    <dgm:cxn modelId="{039A5910-B6A8-49B9-92B8-877D4ABDF02D}" type="presParOf" srcId="{2D15F333-A2B5-418F-B123-5D467E37FF92}" destId="{85662CB7-72BF-4695-82F9-4327071910F7}" srcOrd="0" destOrd="0" presId="urn:microsoft.com/office/officeart/2008/layout/PictureStrips"/>
    <dgm:cxn modelId="{EA1F8B4A-AFA0-42E7-9FB1-70C4D4733A26}" type="presParOf" srcId="{2D15F333-A2B5-418F-B123-5D467E37FF92}" destId="{D491C494-FCDC-41E3-966B-A02D3FF46E9A}" srcOrd="1" destOrd="0" presId="urn:microsoft.com/office/officeart/2008/layout/PictureStrips"/>
    <dgm:cxn modelId="{E0592DF0-588D-4480-B6EC-F5307C7E5267}" type="presParOf" srcId="{6D6A4A89-7FAD-497C-BC41-11BF4BCDD2B4}" destId="{8BD98B3E-1D2E-4A17-9A1A-58F2AD6CE9B5}" srcOrd="1" destOrd="0" presId="urn:microsoft.com/office/officeart/2008/layout/PictureStrips"/>
    <dgm:cxn modelId="{7AE9F7C0-9C76-4640-A17D-C9D382937D89}" type="presParOf" srcId="{6D6A4A89-7FAD-497C-BC41-11BF4BCDD2B4}" destId="{69B6F2E0-D1F4-438B-BCEE-9C17FEC980B8}" srcOrd="2" destOrd="0" presId="urn:microsoft.com/office/officeart/2008/layout/PictureStrips"/>
    <dgm:cxn modelId="{E6700912-9898-48EB-AD68-DEABCF9B48BB}" type="presParOf" srcId="{69B6F2E0-D1F4-438B-BCEE-9C17FEC980B8}" destId="{C4713DD6-E568-48B0-AD4C-052CFC681AD3}" srcOrd="0" destOrd="0" presId="urn:microsoft.com/office/officeart/2008/layout/PictureStrips"/>
    <dgm:cxn modelId="{BD9D5CB1-0902-4A63-A814-6617EB224368}" type="presParOf" srcId="{69B6F2E0-D1F4-438B-BCEE-9C17FEC980B8}" destId="{B88669BA-6E16-454B-88CC-DD89E0209765}" srcOrd="1" destOrd="0" presId="urn:microsoft.com/office/officeart/2008/layout/PictureStrips"/>
    <dgm:cxn modelId="{5BB79E91-090B-4D16-9728-F4CA7A4A3879}" type="presParOf" srcId="{6D6A4A89-7FAD-497C-BC41-11BF4BCDD2B4}" destId="{9985D8AF-5CA7-4A6C-B9D2-A61979FB89E6}" srcOrd="3" destOrd="0" presId="urn:microsoft.com/office/officeart/2008/layout/PictureStrips"/>
    <dgm:cxn modelId="{A3007321-EE6B-4124-980A-1BA5FF38F6CA}" type="presParOf" srcId="{6D6A4A89-7FAD-497C-BC41-11BF4BCDD2B4}" destId="{84800828-C8F1-4D56-B8A3-3021A9F06EB3}" srcOrd="4" destOrd="0" presId="urn:microsoft.com/office/officeart/2008/layout/PictureStrips"/>
    <dgm:cxn modelId="{64DD5A74-1749-47A1-A1F6-2778B4C23962}" type="presParOf" srcId="{84800828-C8F1-4D56-B8A3-3021A9F06EB3}" destId="{3B6C2821-27E2-40D4-BC48-9D3F6A78F369}" srcOrd="0" destOrd="0" presId="urn:microsoft.com/office/officeart/2008/layout/PictureStrips"/>
    <dgm:cxn modelId="{6326F7BF-FB60-4958-B329-F2D4F4EA09EF}" type="presParOf" srcId="{84800828-C8F1-4D56-B8A3-3021A9F06EB3}" destId="{E8012831-155F-49E2-998D-ED2964F7047A}" srcOrd="1" destOrd="0" presId="urn:microsoft.com/office/officeart/2008/layout/PictureStrips"/>
    <dgm:cxn modelId="{3F498E12-4F2C-481F-9299-DAC05AD22949}" type="presParOf" srcId="{6D6A4A89-7FAD-497C-BC41-11BF4BCDD2B4}" destId="{8989AD3E-F585-482D-8516-7C33DB7A2134}" srcOrd="5" destOrd="0" presId="urn:microsoft.com/office/officeart/2008/layout/PictureStrips"/>
    <dgm:cxn modelId="{EFBAE2E6-95EF-4724-8EB7-C05DAFF5BA1F}" type="presParOf" srcId="{6D6A4A89-7FAD-497C-BC41-11BF4BCDD2B4}" destId="{3232BC89-3E9F-420C-9219-1D2BC1D0BFC7}" srcOrd="6" destOrd="0" presId="urn:microsoft.com/office/officeart/2008/layout/PictureStrips"/>
    <dgm:cxn modelId="{B0A00CA3-F90C-4745-AD54-73CEDC22D747}" type="presParOf" srcId="{3232BC89-3E9F-420C-9219-1D2BC1D0BFC7}" destId="{1FB91F3B-4980-48CB-8113-72C671A914B1}" srcOrd="0" destOrd="0" presId="urn:microsoft.com/office/officeart/2008/layout/PictureStrips"/>
    <dgm:cxn modelId="{4EEDFF3D-8268-46D4-9DCA-589E47CE9B5B}" type="presParOf" srcId="{3232BC89-3E9F-420C-9219-1D2BC1D0BFC7}" destId="{8230785C-B7CF-49BC-90F7-94E0F480C59E}" srcOrd="1" destOrd="0" presId="urn:microsoft.com/office/officeart/2008/layout/PictureStrips"/>
    <dgm:cxn modelId="{D953FF7D-9D9E-4068-A99D-6BE174926E3F}" type="presParOf" srcId="{6D6A4A89-7FAD-497C-BC41-11BF4BCDD2B4}" destId="{D9E572FA-2640-42DE-A236-9D2FD8BC1BCD}" srcOrd="7" destOrd="0" presId="urn:microsoft.com/office/officeart/2008/layout/PictureStrips"/>
    <dgm:cxn modelId="{E6CC86AB-90A7-43A6-B45B-5495B5829AC5}" type="presParOf" srcId="{6D6A4A89-7FAD-497C-BC41-11BF4BCDD2B4}" destId="{3D17957C-443B-4863-83B4-9D48DE0A0E83}" srcOrd="8" destOrd="0" presId="urn:microsoft.com/office/officeart/2008/layout/PictureStrips"/>
    <dgm:cxn modelId="{EA958469-FB55-4206-A37E-9811A0BE9196}" type="presParOf" srcId="{3D17957C-443B-4863-83B4-9D48DE0A0E83}" destId="{80D7FEDB-2374-4CEA-9E0F-03635FA13310}" srcOrd="0" destOrd="0" presId="urn:microsoft.com/office/officeart/2008/layout/PictureStrips"/>
    <dgm:cxn modelId="{03761463-EA5F-48E2-8D47-D2DD3FCD485D}" type="presParOf" srcId="{3D17957C-443B-4863-83B4-9D48DE0A0E83}" destId="{9A4DBD8E-F293-4931-97C8-A7F34FFCFDA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910EE-DC40-4D4E-985C-4234B75CAD0F}">
      <dsp:nvSpPr>
        <dsp:cNvPr id="0" name=""/>
        <dsp:cNvSpPr/>
      </dsp:nvSpPr>
      <dsp:spPr>
        <a:xfrm rot="5400000">
          <a:off x="-109479" y="323218"/>
          <a:ext cx="729865" cy="51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Monotype Corsiva" panose="03010101010201010101" pitchFamily="66" charset="0"/>
            </a:rPr>
            <a:t>1.</a:t>
          </a:r>
        </a:p>
      </dsp:txBody>
      <dsp:txXfrm rot="-5400000">
        <a:off x="2" y="469191"/>
        <a:ext cx="510905" cy="218960"/>
      </dsp:txXfrm>
    </dsp:sp>
    <dsp:sp modelId="{C9C2FC59-074B-4B1B-8A67-CCA0B0BF8673}">
      <dsp:nvSpPr>
        <dsp:cNvPr id="0" name=""/>
        <dsp:cNvSpPr/>
      </dsp:nvSpPr>
      <dsp:spPr>
        <a:xfrm rot="5400000">
          <a:off x="3883139" y="-3370177"/>
          <a:ext cx="898026" cy="7642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Meningkatkan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Penyelenggaraan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Pemerintahan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melaksanakan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pelayanan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pemerintahan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,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pembangunan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kemasyarakatan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sesuai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kewenangannya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.</a:t>
          </a:r>
        </a:p>
      </dsp:txBody>
      <dsp:txXfrm rot="-5400000">
        <a:off x="510905" y="45895"/>
        <a:ext cx="7598656" cy="810350"/>
      </dsp:txXfrm>
    </dsp:sp>
    <dsp:sp modelId="{4F327E4E-4733-49C0-8D81-BD558FB749C0}">
      <dsp:nvSpPr>
        <dsp:cNvPr id="0" name=""/>
        <dsp:cNvSpPr/>
      </dsp:nvSpPr>
      <dsp:spPr>
        <a:xfrm rot="5400000">
          <a:off x="-109479" y="1411342"/>
          <a:ext cx="729865" cy="51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Monotype Corsiva" panose="03010101010201010101" pitchFamily="66" charset="0"/>
            </a:rPr>
            <a:t>2.</a:t>
          </a:r>
        </a:p>
      </dsp:txBody>
      <dsp:txXfrm rot="-5400000">
        <a:off x="2" y="1557315"/>
        <a:ext cx="510905" cy="218960"/>
      </dsp:txXfrm>
    </dsp:sp>
    <dsp:sp modelId="{321173B5-36DC-4E6F-ADD0-7CC46C38B26C}">
      <dsp:nvSpPr>
        <dsp:cNvPr id="0" name=""/>
        <dsp:cNvSpPr/>
      </dsp:nvSpPr>
      <dsp:spPr>
        <a:xfrm rot="5400000">
          <a:off x="3646275" y="-2282178"/>
          <a:ext cx="1371753" cy="7642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Meningkatkan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kemampuan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aparatur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pemerintah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dan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lembaga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kemasyarakatan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di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dalam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perencanaan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,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pelaksanaan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dan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pengendalian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pembangunan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secara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partisipatif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sesuai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dengan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potensi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dengan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meningkatkan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kapasitas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,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kesempatan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bekerja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dan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kesempatan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berusaha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bagi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masyarakat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.</a:t>
          </a:r>
        </a:p>
      </dsp:txBody>
      <dsp:txXfrm rot="-5400000">
        <a:off x="510905" y="920155"/>
        <a:ext cx="7575531" cy="1237827"/>
      </dsp:txXfrm>
    </dsp:sp>
    <dsp:sp modelId="{D9FE3D04-DC51-40EF-939E-6F97EA6C0A1C}">
      <dsp:nvSpPr>
        <dsp:cNvPr id="0" name=""/>
        <dsp:cNvSpPr/>
      </dsp:nvSpPr>
      <dsp:spPr>
        <a:xfrm rot="5400000">
          <a:off x="-109479" y="2423002"/>
          <a:ext cx="729865" cy="51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Monotype Corsiva" panose="03010101010201010101" pitchFamily="66" charset="0"/>
            </a:rPr>
            <a:t>3.</a:t>
          </a:r>
        </a:p>
      </dsp:txBody>
      <dsp:txXfrm rot="-5400000">
        <a:off x="2" y="2568975"/>
        <a:ext cx="510905" cy="218960"/>
      </dsp:txXfrm>
    </dsp:sp>
    <dsp:sp modelId="{80FF5C19-9C13-40B0-B88C-03426FAF7F34}">
      <dsp:nvSpPr>
        <dsp:cNvPr id="0" name=""/>
        <dsp:cNvSpPr/>
      </dsp:nvSpPr>
      <dsp:spPr>
        <a:xfrm rot="5400000">
          <a:off x="3915957" y="-1270518"/>
          <a:ext cx="832389" cy="7642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Mendukung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sumber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pendapatan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anggaran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belanja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.</a:t>
          </a:r>
        </a:p>
      </dsp:txBody>
      <dsp:txXfrm rot="-5400000">
        <a:off x="510905" y="2175168"/>
        <a:ext cx="7601860" cy="751121"/>
      </dsp:txXfrm>
    </dsp:sp>
    <dsp:sp modelId="{4A1F94A5-1777-4641-A436-DD9326E66FC8}">
      <dsp:nvSpPr>
        <dsp:cNvPr id="0" name=""/>
        <dsp:cNvSpPr/>
      </dsp:nvSpPr>
      <dsp:spPr>
        <a:xfrm rot="5400000">
          <a:off x="-109479" y="3062455"/>
          <a:ext cx="729865" cy="51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Monotype Corsiva" panose="03010101010201010101" pitchFamily="66" charset="0"/>
            </a:rPr>
            <a:t>4.</a:t>
          </a:r>
        </a:p>
      </dsp:txBody>
      <dsp:txXfrm rot="-5400000">
        <a:off x="2" y="3208428"/>
        <a:ext cx="510905" cy="218960"/>
      </dsp:txXfrm>
    </dsp:sp>
    <dsp:sp modelId="{081EEFB6-D181-4D93-8B24-5E1B5EB94256}">
      <dsp:nvSpPr>
        <dsp:cNvPr id="0" name=""/>
        <dsp:cNvSpPr/>
      </dsp:nvSpPr>
      <dsp:spPr>
        <a:xfrm rot="5400000">
          <a:off x="4094946" y="-631065"/>
          <a:ext cx="474412" cy="7642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Mendorong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peningkatan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swadaya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gotong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royong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masyarakat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.</a:t>
          </a:r>
        </a:p>
      </dsp:txBody>
      <dsp:txXfrm rot="-5400000">
        <a:off x="510906" y="2976134"/>
        <a:ext cx="7619335" cy="428094"/>
      </dsp:txXfrm>
    </dsp:sp>
    <dsp:sp modelId="{8E73BF35-BA33-4890-B03B-F977812DDFDD}">
      <dsp:nvSpPr>
        <dsp:cNvPr id="0" name=""/>
        <dsp:cNvSpPr/>
      </dsp:nvSpPr>
      <dsp:spPr>
        <a:xfrm rot="5400000">
          <a:off x="-109479" y="3701908"/>
          <a:ext cx="729865" cy="51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Monotype Corsiva" panose="03010101010201010101" pitchFamily="66" charset="0"/>
            </a:rPr>
            <a:t>5.</a:t>
          </a:r>
        </a:p>
      </dsp:txBody>
      <dsp:txXfrm rot="-5400000">
        <a:off x="2" y="3847881"/>
        <a:ext cx="510905" cy="218960"/>
      </dsp:txXfrm>
    </dsp:sp>
    <dsp:sp modelId="{5C2FDB12-9CAF-4C29-A098-57C03D55498D}">
      <dsp:nvSpPr>
        <dsp:cNvPr id="0" name=""/>
        <dsp:cNvSpPr/>
      </dsp:nvSpPr>
      <dsp:spPr>
        <a:xfrm rot="5400000">
          <a:off x="4094946" y="8387"/>
          <a:ext cx="474412" cy="7642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Mendukung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terwujudnya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desa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mandiri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dan</a:t>
          </a:r>
          <a:r>
            <a:rPr lang="en-US" sz="20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 </a:t>
          </a:r>
          <a:r>
            <a:rPr lang="en-US" sz="2000" kern="1200" dirty="0" err="1">
              <a:latin typeface="Mongolian Baiti" panose="03000500000000000000" pitchFamily="66" charset="0"/>
              <a:cs typeface="Mongolian Baiti" panose="03000500000000000000" pitchFamily="66" charset="0"/>
            </a:rPr>
            <a:t>sejahtera</a:t>
          </a:r>
          <a:r>
            <a:rPr lang="en-US" sz="2400" kern="1200" dirty="0">
              <a:latin typeface="Mongolian Baiti" panose="03000500000000000000" pitchFamily="66" charset="0"/>
              <a:cs typeface="Mongolian Baiti" panose="03000500000000000000" pitchFamily="66" charset="0"/>
            </a:rPr>
            <a:t>.</a:t>
          </a:r>
        </a:p>
      </dsp:txBody>
      <dsp:txXfrm rot="-5400000">
        <a:off x="510906" y="3615587"/>
        <a:ext cx="7619335" cy="4280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62CB7-72BF-4695-82F9-4327071910F7}">
      <dsp:nvSpPr>
        <dsp:cNvPr id="0" name=""/>
        <dsp:cNvSpPr/>
      </dsp:nvSpPr>
      <dsp:spPr>
        <a:xfrm>
          <a:off x="148331" y="265002"/>
          <a:ext cx="3557587" cy="11117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3023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200" kern="1200" dirty="0"/>
            <a:t>Bidang Penyelenggaraan Pemerintah Desa</a:t>
          </a:r>
          <a:r>
            <a:rPr lang="en-US" sz="1200" kern="1200" dirty="0"/>
            <a:t>, </a:t>
          </a:r>
          <a:r>
            <a:rPr lang="en-US" sz="1200" kern="1200" dirty="0" err="1"/>
            <a:t>diutamakan</a:t>
          </a:r>
          <a:r>
            <a:rPr lang="en-US" sz="1200" kern="1200" dirty="0"/>
            <a:t> </a:t>
          </a:r>
          <a:r>
            <a:rPr lang="en-US" sz="1200" kern="1200" dirty="0" err="1"/>
            <a:t>untuk</a:t>
          </a:r>
          <a:r>
            <a:rPr lang="en-US" sz="1200" kern="1200" dirty="0"/>
            <a:t> </a:t>
          </a:r>
          <a:r>
            <a:rPr lang="en-US" sz="1200" kern="1200" dirty="0" err="1"/>
            <a:t>pembayaran</a:t>
          </a:r>
          <a:r>
            <a:rPr lang="en-US" sz="1200" kern="1200" dirty="0"/>
            <a:t> </a:t>
          </a:r>
          <a:r>
            <a:rPr lang="en-US" sz="1200" kern="1200" dirty="0" err="1"/>
            <a:t>Penghasilan</a:t>
          </a:r>
          <a:r>
            <a:rPr lang="en-US" sz="1200" kern="1200" dirty="0"/>
            <a:t> </a:t>
          </a:r>
          <a:r>
            <a:rPr lang="en-US" sz="1200" kern="1200" dirty="0" err="1"/>
            <a:t>Tetap</a:t>
          </a:r>
          <a:r>
            <a:rPr lang="en-US" sz="1200" kern="1200" dirty="0"/>
            <a:t> (</a:t>
          </a:r>
          <a:r>
            <a:rPr lang="en-US" sz="1200" kern="1200" dirty="0" err="1"/>
            <a:t>siltap</a:t>
          </a:r>
          <a:r>
            <a:rPr lang="en-US" sz="1200" kern="1200" dirty="0"/>
            <a:t>) dan </a:t>
          </a:r>
          <a:r>
            <a:rPr lang="en-US" sz="1200" kern="1200" dirty="0" err="1"/>
            <a:t>tunjangan</a:t>
          </a:r>
          <a:r>
            <a:rPr lang="en-US" sz="1200" kern="1200" dirty="0"/>
            <a:t> </a:t>
          </a:r>
          <a:r>
            <a:rPr lang="en-US" sz="1200" kern="1200" dirty="0" err="1"/>
            <a:t>Kepala</a:t>
          </a:r>
          <a:r>
            <a:rPr lang="en-US" sz="1200" kern="1200" dirty="0"/>
            <a:t> </a:t>
          </a:r>
          <a:r>
            <a:rPr lang="en-US" sz="1200" kern="1200" dirty="0" err="1"/>
            <a:t>Desa</a:t>
          </a:r>
          <a:r>
            <a:rPr lang="en-US" sz="1200" kern="1200" dirty="0"/>
            <a:t> dan </a:t>
          </a:r>
          <a:r>
            <a:rPr lang="en-US" sz="1200" kern="1200" dirty="0" err="1"/>
            <a:t>Perangkat</a:t>
          </a:r>
          <a:r>
            <a:rPr lang="en-US" sz="1200" kern="1200" dirty="0"/>
            <a:t> </a:t>
          </a:r>
          <a:r>
            <a:rPr lang="en-US" sz="1200" kern="1200" dirty="0" err="1"/>
            <a:t>Desa</a:t>
          </a:r>
          <a:r>
            <a:rPr lang="en-US" sz="1200" kern="1200" dirty="0"/>
            <a:t>, IJK Kesehatan dan IJK </a:t>
          </a:r>
          <a:r>
            <a:rPr lang="en-US" sz="1200" kern="1200" dirty="0" err="1"/>
            <a:t>Ketenagakerjaan</a:t>
          </a:r>
          <a:r>
            <a:rPr lang="en-US" sz="1200" kern="1200" dirty="0"/>
            <a:t> </a:t>
          </a:r>
          <a:r>
            <a:rPr lang="en-US" sz="1200" kern="1200" dirty="0" err="1"/>
            <a:t>Kades</a:t>
          </a:r>
          <a:r>
            <a:rPr lang="en-US" sz="1200" kern="1200" dirty="0"/>
            <a:t> dan </a:t>
          </a:r>
          <a:r>
            <a:rPr lang="en-US" sz="1200" kern="1200" dirty="0" err="1"/>
            <a:t>Perangkat</a:t>
          </a:r>
          <a:r>
            <a:rPr lang="en-US" sz="1200" kern="1200" dirty="0"/>
            <a:t> </a:t>
          </a:r>
          <a:r>
            <a:rPr lang="en-US" sz="1200" kern="1200" dirty="0" err="1"/>
            <a:t>Desa</a:t>
          </a:r>
          <a:r>
            <a:rPr lang="en-US" sz="1200" kern="1200" dirty="0"/>
            <a:t>, </a:t>
          </a:r>
          <a:r>
            <a:rPr lang="en-US" sz="1200" kern="1200" dirty="0" err="1"/>
            <a:t>Tunjangan</a:t>
          </a:r>
          <a:r>
            <a:rPr lang="en-US" sz="1200" kern="1200" dirty="0"/>
            <a:t> BPD, </a:t>
          </a:r>
          <a:r>
            <a:rPr lang="en-US" sz="1200" kern="1200" dirty="0" err="1"/>
            <a:t>Insentif</a:t>
          </a:r>
          <a:r>
            <a:rPr lang="en-US" sz="1200" kern="1200" dirty="0"/>
            <a:t> RT, RW</a:t>
          </a:r>
          <a:endParaRPr lang="id-ID" sz="1200" kern="1200" dirty="0"/>
        </a:p>
      </dsp:txBody>
      <dsp:txXfrm>
        <a:off x="148331" y="265002"/>
        <a:ext cx="3557587" cy="1111746"/>
      </dsp:txXfrm>
    </dsp:sp>
    <dsp:sp modelId="{D491C494-FCDC-41E3-966B-A02D3FF46E9A}">
      <dsp:nvSpPr>
        <dsp:cNvPr id="0" name=""/>
        <dsp:cNvSpPr/>
      </dsp:nvSpPr>
      <dsp:spPr>
        <a:xfrm>
          <a:off x="98" y="104417"/>
          <a:ext cx="778222" cy="116733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713DD6-E568-48B0-AD4C-052CFC681AD3}">
      <dsp:nvSpPr>
        <dsp:cNvPr id="0" name=""/>
        <dsp:cNvSpPr/>
      </dsp:nvSpPr>
      <dsp:spPr>
        <a:xfrm>
          <a:off x="4062314" y="265002"/>
          <a:ext cx="3557587" cy="11117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3023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Bidang Pelaksanaan Pembangunan Desa</a:t>
          </a:r>
        </a:p>
      </dsp:txBody>
      <dsp:txXfrm>
        <a:off x="4062314" y="265002"/>
        <a:ext cx="3557587" cy="1111746"/>
      </dsp:txXfrm>
    </dsp:sp>
    <dsp:sp modelId="{B88669BA-6E16-454B-88CC-DD89E0209765}">
      <dsp:nvSpPr>
        <dsp:cNvPr id="0" name=""/>
        <dsp:cNvSpPr/>
      </dsp:nvSpPr>
      <dsp:spPr>
        <a:xfrm>
          <a:off x="3914081" y="104417"/>
          <a:ext cx="778222" cy="116733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C2821-27E2-40D4-BC48-9D3F6A78F369}">
      <dsp:nvSpPr>
        <dsp:cNvPr id="0" name=""/>
        <dsp:cNvSpPr/>
      </dsp:nvSpPr>
      <dsp:spPr>
        <a:xfrm>
          <a:off x="148331" y="1664567"/>
          <a:ext cx="3557587" cy="11117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3023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Bidang Pembinaan Kemasyarakatan Desa</a:t>
          </a:r>
        </a:p>
      </dsp:txBody>
      <dsp:txXfrm>
        <a:off x="148331" y="1664567"/>
        <a:ext cx="3557587" cy="1111746"/>
      </dsp:txXfrm>
    </dsp:sp>
    <dsp:sp modelId="{E8012831-155F-49E2-998D-ED2964F7047A}">
      <dsp:nvSpPr>
        <dsp:cNvPr id="0" name=""/>
        <dsp:cNvSpPr/>
      </dsp:nvSpPr>
      <dsp:spPr>
        <a:xfrm>
          <a:off x="98" y="1503982"/>
          <a:ext cx="778222" cy="116733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91F3B-4980-48CB-8113-72C671A914B1}">
      <dsp:nvSpPr>
        <dsp:cNvPr id="0" name=""/>
        <dsp:cNvSpPr/>
      </dsp:nvSpPr>
      <dsp:spPr>
        <a:xfrm>
          <a:off x="4062314" y="1664567"/>
          <a:ext cx="3557587" cy="11117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3023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Bidang Pemberdayaan Masyarakat Desa</a:t>
          </a:r>
        </a:p>
      </dsp:txBody>
      <dsp:txXfrm>
        <a:off x="4062314" y="1664567"/>
        <a:ext cx="3557587" cy="1111746"/>
      </dsp:txXfrm>
    </dsp:sp>
    <dsp:sp modelId="{8230785C-B7CF-49BC-90F7-94E0F480C59E}">
      <dsp:nvSpPr>
        <dsp:cNvPr id="0" name=""/>
        <dsp:cNvSpPr/>
      </dsp:nvSpPr>
      <dsp:spPr>
        <a:xfrm>
          <a:off x="3914081" y="1503982"/>
          <a:ext cx="778222" cy="116733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D7FEDB-2374-4CEA-9E0F-03635FA13310}">
      <dsp:nvSpPr>
        <dsp:cNvPr id="0" name=""/>
        <dsp:cNvSpPr/>
      </dsp:nvSpPr>
      <dsp:spPr>
        <a:xfrm>
          <a:off x="2099274" y="3048212"/>
          <a:ext cx="3557587" cy="11117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3023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Bidang </a:t>
          </a:r>
          <a:r>
            <a:rPr lang="en-ID" sz="1600" kern="1200" dirty="0" err="1"/>
            <a:t>Penanggulangan</a:t>
          </a:r>
          <a:r>
            <a:rPr lang="en-ID" sz="1600" kern="1200" dirty="0"/>
            <a:t> </a:t>
          </a:r>
          <a:r>
            <a:rPr lang="en-ID" sz="1600" kern="1200" dirty="0" err="1"/>
            <a:t>Bencana</a:t>
          </a:r>
          <a:r>
            <a:rPr lang="en-ID" sz="1600" kern="1200" dirty="0"/>
            <a:t>, </a:t>
          </a:r>
          <a:r>
            <a:rPr lang="en-ID" sz="1600" kern="1200" dirty="0" err="1"/>
            <a:t>Keadaan</a:t>
          </a:r>
          <a:r>
            <a:rPr lang="en-ID" sz="1600" kern="1200" dirty="0"/>
            <a:t> </a:t>
          </a:r>
          <a:r>
            <a:rPr lang="en-ID" sz="1600" kern="1200" dirty="0" err="1"/>
            <a:t>Darurat</a:t>
          </a:r>
          <a:r>
            <a:rPr lang="en-ID" sz="1600" kern="1200" dirty="0"/>
            <a:t> </a:t>
          </a:r>
          <a:r>
            <a:rPr lang="en-ID" sz="1600" kern="1200" dirty="0" err="1"/>
            <a:t>dan</a:t>
          </a:r>
          <a:r>
            <a:rPr lang="en-ID" sz="1600" kern="1200" dirty="0"/>
            <a:t> </a:t>
          </a:r>
          <a:r>
            <a:rPr lang="en-ID" sz="1600" kern="1200" dirty="0" err="1"/>
            <a:t>Mendesak</a:t>
          </a:r>
          <a:endParaRPr lang="id-ID" sz="1600" kern="1200" dirty="0"/>
        </a:p>
      </dsp:txBody>
      <dsp:txXfrm>
        <a:off x="2099274" y="3048212"/>
        <a:ext cx="3557587" cy="1111746"/>
      </dsp:txXfrm>
    </dsp:sp>
    <dsp:sp modelId="{9A4DBD8E-F293-4931-97C8-A7F34FFCFDAB}">
      <dsp:nvSpPr>
        <dsp:cNvPr id="0" name=""/>
        <dsp:cNvSpPr/>
      </dsp:nvSpPr>
      <dsp:spPr>
        <a:xfrm>
          <a:off x="1957089" y="2903546"/>
          <a:ext cx="778222" cy="116733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107031" tIns="53515" rIns="107031" bIns="53515" rtlCol="0"/>
          <a:lstStyle>
            <a:lvl1pPr algn="l">
              <a:defRPr sz="14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836" y="1"/>
            <a:ext cx="2945659" cy="496332"/>
          </a:xfrm>
          <a:prstGeom prst="rect">
            <a:avLst/>
          </a:prstGeom>
        </p:spPr>
        <p:txBody>
          <a:bodyPr vert="horz" lIns="107031" tIns="53515" rIns="107031" bIns="53515" rtlCol="0"/>
          <a:lstStyle>
            <a:lvl1pPr algn="r">
              <a:defRPr sz="1400"/>
            </a:lvl1pPr>
          </a:lstStyle>
          <a:p>
            <a:fld id="{90713D07-38D1-42AD-AC60-3C3793F8102B}" type="datetimeFigureOut">
              <a:rPr lang="en-ID" smtClean="0"/>
              <a:t>07/06/2021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7031" tIns="53515" rIns="107031" bIns="53515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429"/>
            <a:ext cx="5438140" cy="3909380"/>
          </a:xfrm>
          <a:prstGeom prst="rect">
            <a:avLst/>
          </a:prstGeom>
        </p:spPr>
        <p:txBody>
          <a:bodyPr vert="horz" lIns="107031" tIns="53515" rIns="107031" bIns="535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307"/>
            <a:ext cx="2945659" cy="496332"/>
          </a:xfrm>
          <a:prstGeom prst="rect">
            <a:avLst/>
          </a:prstGeom>
        </p:spPr>
        <p:txBody>
          <a:bodyPr vert="horz" lIns="107031" tIns="53515" rIns="107031" bIns="53515" rtlCol="0" anchor="b"/>
          <a:lstStyle>
            <a:lvl1pPr algn="l">
              <a:defRPr sz="14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836" y="9430307"/>
            <a:ext cx="2945659" cy="496332"/>
          </a:xfrm>
          <a:prstGeom prst="rect">
            <a:avLst/>
          </a:prstGeom>
        </p:spPr>
        <p:txBody>
          <a:bodyPr vert="horz" lIns="107031" tIns="53515" rIns="107031" bIns="53515" rtlCol="0" anchor="b"/>
          <a:lstStyle>
            <a:lvl1pPr algn="r">
              <a:defRPr sz="1400"/>
            </a:lvl1pPr>
          </a:lstStyle>
          <a:p>
            <a:fld id="{99BC28BE-43B6-4BB2-A003-5352BC60072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17438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9C976FB6-9E61-4FC7-9D6C-39BAA4787DB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7D94C204-7836-4F20-954F-6E3FC3167F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AE57319F-47F8-4767-800C-EF88DF5920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869623" indent="-33447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337882" indent="-267576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873034" indent="-267576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408187" indent="-267576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943339" indent="-26757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3478492" indent="-26757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4013645" indent="-26757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4548797" indent="-26757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3E013ED8-7506-43FB-9F49-44EADD0D5D4E}" type="slidenum">
              <a:rPr lang="en-US" altLang="en-US">
                <a:latin typeface="Calibri" panose="020F0502020204030204" pitchFamily="34" charset="0"/>
              </a:rPr>
              <a:pPr/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C28BE-43B6-4BB2-A003-5352BC600725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3265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730A6-4BE9-44EF-9621-AFAC78D5B2BC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213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AD250-FF57-7349-A915-A5C9537348F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83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Google Shape;277;g35f391192_065:notes">
            <a:extLst>
              <a:ext uri="{FF2B5EF4-FFF2-40B4-BE49-F238E27FC236}">
                <a16:creationId xmlns:a16="http://schemas.microsoft.com/office/drawing/2014/main" id="{146B2099-9A24-4962-8F29-96CB2675F5B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-3265488" y="1320800"/>
            <a:ext cx="11742738" cy="6605588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/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Google Shape;278;g35f391192_065:notes">
            <a:extLst>
              <a:ext uri="{FF2B5EF4-FFF2-40B4-BE49-F238E27FC236}">
                <a16:creationId xmlns:a16="http://schemas.microsoft.com/office/drawing/2014/main" id="{8E1BD09B-93FA-41CB-AE2F-C86E28C176EC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521627" y="8367176"/>
            <a:ext cx="4168297" cy="792599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013" tIns="107013" rIns="107013" bIns="10701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"/>
            <a:ext cx="9144000" cy="5143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79732" y="2507957"/>
            <a:ext cx="3455022" cy="1798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269700" y="779717"/>
            <a:ext cx="3294527" cy="39331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222864" y="581891"/>
            <a:ext cx="4767351" cy="972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723305" y="1068190"/>
            <a:ext cx="3266897" cy="968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5266118" y="1604354"/>
            <a:ext cx="3670071" cy="6691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453557" y="808393"/>
            <a:ext cx="4314825" cy="995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1859C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9144000" cy="5143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9144000" cy="5143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7615" y="922832"/>
            <a:ext cx="2814320" cy="3439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1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0102CF-3DC1-4FBF-A6B6-7990E98E434C}"/>
              </a:ext>
            </a:extLst>
          </p:cNvPr>
          <p:cNvSpPr/>
          <p:nvPr userDrawn="1"/>
        </p:nvSpPr>
        <p:spPr>
          <a:xfrm>
            <a:off x="0" y="4953811"/>
            <a:ext cx="9144000" cy="207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4E7073-04D6-4156-BAD6-03D7742E4277}"/>
              </a:ext>
            </a:extLst>
          </p:cNvPr>
          <p:cNvSpPr/>
          <p:nvPr userDrawn="1"/>
        </p:nvSpPr>
        <p:spPr>
          <a:xfrm>
            <a:off x="0" y="0"/>
            <a:ext cx="9144000" cy="583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605B5919-1260-4929-BF92-B5876842C4C1}"/>
              </a:ext>
            </a:extLst>
          </p:cNvPr>
          <p:cNvSpPr/>
          <p:nvPr userDrawn="1"/>
        </p:nvSpPr>
        <p:spPr>
          <a:xfrm rot="10800000">
            <a:off x="4440677" y="0"/>
            <a:ext cx="262647" cy="22642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5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1D49-A283-494A-B1C4-7BC2DA1D135B}" type="datetime1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6C41C-845A-274D-B613-A04E65B15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024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1084" y="-25311"/>
            <a:ext cx="7341831" cy="871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6449" y="1248638"/>
            <a:ext cx="7140575" cy="3338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2.jpe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19" Type="http://schemas.openxmlformats.org/officeDocument/2006/relationships/image" Target="../media/image35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tiff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DBFCE243-1E5C-410B-8B3F-3A0FBC829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516" y="467916"/>
            <a:ext cx="4942284" cy="369332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C4F36B71-0AD7-475A-B9FD-D6AEEBCC8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325" y="1600200"/>
            <a:ext cx="4943475" cy="276999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33796" name="Picture 2" descr="Image result for dana desa">
            <a:extLst>
              <a:ext uri="{FF2B5EF4-FFF2-40B4-BE49-F238E27FC236}">
                <a16:creationId xmlns:a16="http://schemas.microsoft.com/office/drawing/2014/main" id="{825EB963-0EB9-4B51-9B81-DC29A9C3A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-7620"/>
            <a:ext cx="6696075" cy="5018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gular Shape 5">
            <a:extLst>
              <a:ext uri="{FF2B5EF4-FFF2-40B4-BE49-F238E27FC236}">
                <a16:creationId xmlns:a16="http://schemas.microsoft.com/office/drawing/2014/main" id="{D76E20E5-5D68-4664-B4EF-A55B85B06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3717" y="132160"/>
            <a:ext cx="6659165" cy="1654969"/>
          </a:xfrm>
          <a:prstGeom prst="rect">
            <a:avLst/>
          </a:prstGeom>
          <a:solidFill>
            <a:srgbClr val="FF8200"/>
          </a:solidFill>
          <a:ln w="6363"/>
        </p:spPr>
        <p:txBody>
          <a:bodyPr lIns="0" tIns="0" rIns="0" bIns="0" upright="1"/>
          <a:lstStyle/>
          <a:p>
            <a:pPr>
              <a:defRPr/>
            </a:pPr>
            <a:endParaRPr lang="en-US" sz="1013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B2974A-E0F8-4051-A7FF-FDEADA0353B2}"/>
              </a:ext>
            </a:extLst>
          </p:cNvPr>
          <p:cNvSpPr/>
          <p:nvPr/>
        </p:nvSpPr>
        <p:spPr>
          <a:xfrm>
            <a:off x="866775" y="279797"/>
            <a:ext cx="6697266" cy="1365502"/>
          </a:xfrm>
          <a:prstGeom prst="rect">
            <a:avLst/>
          </a:prstGeom>
        </p:spPr>
        <p:txBody>
          <a:bodyPr>
            <a:spAutoFit/>
          </a:bodyPr>
          <a:lstStyle>
            <a:lvl1pPr marL="9525" indent="86042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lnSpc>
                <a:spcPts val="2279"/>
              </a:lnSpc>
              <a:spcBef>
                <a:spcPts val="347"/>
              </a:spcBef>
            </a:pPr>
            <a:r>
              <a:rPr lang="fi-FI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KEBIJAKAN UMUM </a:t>
            </a:r>
          </a:p>
          <a:p>
            <a:pPr algn="ctr">
              <a:lnSpc>
                <a:spcPts val="2279"/>
              </a:lnSpc>
              <a:spcBef>
                <a:spcPts val="347"/>
              </a:spcBef>
            </a:pPr>
            <a:r>
              <a:rPr lang="fi-FI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ALOKASI DANA DESA (ADD) DAN DANA DESA (DD) </a:t>
            </a:r>
          </a:p>
          <a:p>
            <a:pPr algn="ctr">
              <a:lnSpc>
                <a:spcPts val="2279"/>
              </a:lnSpc>
              <a:spcBef>
                <a:spcPts val="347"/>
              </a:spcBef>
            </a:pPr>
            <a:r>
              <a:rPr lang="fi-FI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KABUPATEN PATI TAHUN 2021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06B849-4987-4A30-A236-FE14AE9C92B8}"/>
              </a:ext>
            </a:extLst>
          </p:cNvPr>
          <p:cNvSpPr/>
          <p:nvPr/>
        </p:nvSpPr>
        <p:spPr>
          <a:xfrm>
            <a:off x="1153718" y="2266950"/>
            <a:ext cx="4789882" cy="117895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sv-SE" sz="1350" i="1" spc="-59" dirty="0">
                <a:solidFill>
                  <a:srgbClr val="FF0000"/>
                </a:solidFill>
                <a:latin typeface="Arial"/>
                <a:cs typeface="Arial"/>
              </a:rPr>
              <a:t>Disampaikan pada </a:t>
            </a:r>
            <a:r>
              <a:rPr lang="sv-SE" sz="1350" i="1" spc="-71" dirty="0">
                <a:solidFill>
                  <a:srgbClr val="FF0000"/>
                </a:solidFill>
                <a:latin typeface="Arial"/>
                <a:cs typeface="Arial"/>
              </a:rPr>
              <a:t>acara :</a:t>
            </a:r>
          </a:p>
          <a:p>
            <a:pPr>
              <a:defRPr/>
            </a:pPr>
            <a:r>
              <a:rPr lang="sv-SE" sz="1350" b="1" i="1" dirty="0">
                <a:solidFill>
                  <a:schemeClr val="bg1"/>
                </a:solidFill>
                <a:latin typeface="Arial" pitchFamily="34" charset="0"/>
              </a:rPr>
              <a:t>Rakor Kepala Desa Terpilih hasil Pilkades 2021 se-Kecamatan Margorejo</a:t>
            </a:r>
          </a:p>
          <a:p>
            <a:pPr>
              <a:defRPr/>
            </a:pPr>
            <a:r>
              <a:rPr lang="sv-SE" sz="1350" b="1" i="1" dirty="0">
                <a:solidFill>
                  <a:schemeClr val="bg1"/>
                </a:solidFill>
                <a:latin typeface="Arial" pitchFamily="34" charset="0"/>
                <a:cs typeface="Arial"/>
              </a:rPr>
              <a:t>Senin, 7 Juni 2021</a:t>
            </a:r>
            <a:endParaRPr lang="sv-SE" sz="13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A22129-D580-4B9A-BE2D-E6D6641746ED}"/>
              </a:ext>
            </a:extLst>
          </p:cNvPr>
          <p:cNvSpPr/>
          <p:nvPr/>
        </p:nvSpPr>
        <p:spPr>
          <a:xfrm>
            <a:off x="1223962" y="4395788"/>
            <a:ext cx="6696075" cy="660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dirty="0"/>
              <a:t>DISPERMADES KAB. PATI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1">
            <a:extLst>
              <a:ext uri="{FF2B5EF4-FFF2-40B4-BE49-F238E27FC236}">
                <a16:creationId xmlns:a16="http://schemas.microsoft.com/office/drawing/2014/main" id="{D68DBA97-B6D8-49FE-82A6-F6ACE27F6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325" y="1600200"/>
            <a:ext cx="4943475" cy="276999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28BAC74-1D3F-4EF2-AFA5-94AF1A8C3582}"/>
              </a:ext>
            </a:extLst>
          </p:cNvPr>
          <p:cNvSpPr/>
          <p:nvPr/>
        </p:nvSpPr>
        <p:spPr>
          <a:xfrm>
            <a:off x="685800" y="1123951"/>
            <a:ext cx="8077200" cy="3276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dirty="0"/>
              <a:t>ALOKASI DANA DESA (ADD)</a:t>
            </a:r>
          </a:p>
          <a:p>
            <a:pPr algn="ctr">
              <a:defRPr/>
            </a:pPr>
            <a:r>
              <a:rPr lang="en-US" sz="2800" dirty="0" err="1"/>
              <a:t>Adalah</a:t>
            </a:r>
            <a:r>
              <a:rPr lang="en-US" sz="2800" dirty="0"/>
              <a:t> </a:t>
            </a:r>
          </a:p>
          <a:p>
            <a:pPr algn="just">
              <a:defRPr/>
            </a:pPr>
            <a:r>
              <a:rPr lang="en-US" sz="2800" dirty="0" err="1"/>
              <a:t>bagian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dana </a:t>
            </a:r>
            <a:r>
              <a:rPr lang="en-US" sz="2800" dirty="0" err="1"/>
              <a:t>perimbangan</a:t>
            </a:r>
            <a:r>
              <a:rPr lang="en-US" sz="2800" dirty="0"/>
              <a:t> yang </a:t>
            </a:r>
            <a:r>
              <a:rPr lang="en-US" sz="2800" dirty="0" err="1"/>
              <a:t>diterima</a:t>
            </a:r>
            <a:r>
              <a:rPr lang="en-US" sz="2800" dirty="0"/>
              <a:t> </a:t>
            </a:r>
            <a:r>
              <a:rPr lang="en-US" sz="2800" dirty="0" err="1"/>
              <a:t>Kabupaten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Anggaran</a:t>
            </a:r>
            <a:r>
              <a:rPr lang="en-US" sz="2800" dirty="0"/>
              <a:t> </a:t>
            </a:r>
            <a:r>
              <a:rPr lang="en-US" sz="2800" dirty="0" err="1"/>
              <a:t>Pendapatan</a:t>
            </a:r>
            <a:r>
              <a:rPr lang="en-US" sz="2800" dirty="0"/>
              <a:t> dan </a:t>
            </a:r>
            <a:r>
              <a:rPr lang="en-US" sz="2800" dirty="0" err="1"/>
              <a:t>Belanja</a:t>
            </a:r>
            <a:r>
              <a:rPr lang="en-US" sz="2800" dirty="0"/>
              <a:t> Daerah (APBD) </a:t>
            </a:r>
            <a:r>
              <a:rPr lang="en-US" sz="2800" dirty="0" err="1"/>
              <a:t>Kabupaten</a:t>
            </a:r>
            <a:r>
              <a:rPr lang="en-US" sz="2800" dirty="0"/>
              <a:t> </a:t>
            </a:r>
            <a:r>
              <a:rPr lang="en-US" sz="2800" dirty="0" err="1"/>
              <a:t>setelah</a:t>
            </a:r>
            <a:r>
              <a:rPr lang="en-US" sz="2800" dirty="0"/>
              <a:t> </a:t>
            </a:r>
            <a:r>
              <a:rPr lang="en-US" sz="2800" dirty="0" err="1"/>
              <a:t>dikurangi</a:t>
            </a:r>
            <a:r>
              <a:rPr lang="en-US" sz="2800" dirty="0"/>
              <a:t> dana </a:t>
            </a:r>
            <a:r>
              <a:rPr lang="en-US" sz="2800" dirty="0" err="1"/>
              <a:t>alokasi</a:t>
            </a:r>
            <a:r>
              <a:rPr lang="en-US" sz="2800" dirty="0"/>
              <a:t> </a:t>
            </a:r>
            <a:r>
              <a:rPr lang="en-US" sz="2800" dirty="0" err="1"/>
              <a:t>khusus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8A6629A-831D-4D09-8B31-C0363452B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789385"/>
            <a:ext cx="8153400" cy="39934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14313" indent="-214313" algn="just">
              <a:buFont typeface="Arial" pitchFamily="34" charset="0"/>
              <a:buChar char="•"/>
              <a:defRPr/>
            </a:pPr>
            <a:r>
              <a:rPr lang="en-US" sz="2400" b="1" dirty="0" err="1"/>
              <a:t>Undang-Undang</a:t>
            </a:r>
            <a:r>
              <a:rPr lang="en-US" sz="2400" b="1" dirty="0"/>
              <a:t> </a:t>
            </a:r>
            <a:r>
              <a:rPr lang="en-US" sz="2400" b="1" dirty="0" err="1"/>
              <a:t>Nomor</a:t>
            </a:r>
            <a:r>
              <a:rPr lang="en-US" sz="2400" b="1" dirty="0"/>
              <a:t> 32 </a:t>
            </a:r>
            <a:r>
              <a:rPr lang="en-US" sz="2400" b="1" dirty="0" err="1"/>
              <a:t>Tahun</a:t>
            </a:r>
            <a:r>
              <a:rPr lang="en-US" sz="2400" b="1" dirty="0"/>
              <a:t> 2004 </a:t>
            </a:r>
            <a:r>
              <a:rPr lang="en-US" sz="2400" b="1" dirty="0" err="1"/>
              <a:t>tentang</a:t>
            </a:r>
            <a:r>
              <a:rPr lang="en-US" sz="2400" b="1" dirty="0"/>
              <a:t> </a:t>
            </a:r>
            <a:r>
              <a:rPr lang="en-US" sz="2400" b="1" dirty="0" err="1"/>
              <a:t>Pemerintahan</a:t>
            </a:r>
            <a:r>
              <a:rPr lang="en-US" sz="2400" b="1" dirty="0"/>
              <a:t> Daerah;</a:t>
            </a:r>
            <a:endParaRPr lang="id-ID" sz="2400" b="1" dirty="0"/>
          </a:p>
          <a:p>
            <a:pPr marL="214313" indent="-214313" algn="just">
              <a:buFont typeface="Arial" pitchFamily="34" charset="0"/>
              <a:buChar char="•"/>
              <a:defRPr/>
            </a:pPr>
            <a:r>
              <a:rPr lang="en-US" sz="2400" b="1" dirty="0" err="1"/>
              <a:t>Undang-Undang</a:t>
            </a:r>
            <a:r>
              <a:rPr lang="en-US" sz="2400" b="1" dirty="0"/>
              <a:t> </a:t>
            </a:r>
            <a:r>
              <a:rPr lang="en-US" sz="2400" b="1" dirty="0" err="1"/>
              <a:t>Nomor</a:t>
            </a:r>
            <a:r>
              <a:rPr lang="en-US" sz="2400" b="1" dirty="0"/>
              <a:t> 6 </a:t>
            </a:r>
            <a:r>
              <a:rPr lang="en-US" sz="2400" b="1" dirty="0" err="1"/>
              <a:t>Tahun</a:t>
            </a:r>
            <a:r>
              <a:rPr lang="en-US" sz="2400" b="1" dirty="0"/>
              <a:t> 2014 </a:t>
            </a:r>
            <a:r>
              <a:rPr lang="en-US" sz="2400" b="1" dirty="0" err="1"/>
              <a:t>tentang</a:t>
            </a:r>
            <a:r>
              <a:rPr lang="en-US" sz="2400" b="1" dirty="0"/>
              <a:t> </a:t>
            </a:r>
            <a:r>
              <a:rPr lang="en-US" sz="2400" b="1" dirty="0" err="1"/>
              <a:t>Desa</a:t>
            </a:r>
            <a:r>
              <a:rPr lang="en-US" sz="2400" b="1" dirty="0"/>
              <a:t>;</a:t>
            </a:r>
            <a:endParaRPr lang="id-ID" sz="2400" b="1" dirty="0"/>
          </a:p>
          <a:p>
            <a:pPr marL="214313" indent="-214313" algn="just">
              <a:buFont typeface="Arial" pitchFamily="34" charset="0"/>
              <a:buChar char="•"/>
              <a:defRPr/>
            </a:pPr>
            <a:r>
              <a:rPr lang="en-US" sz="2400" b="1" dirty="0" err="1"/>
              <a:t>Peraturan</a:t>
            </a:r>
            <a:r>
              <a:rPr lang="en-US" sz="2400" b="1" dirty="0"/>
              <a:t> </a:t>
            </a:r>
            <a:r>
              <a:rPr lang="en-US" sz="2400" b="1" dirty="0" err="1"/>
              <a:t>Pemerintah</a:t>
            </a:r>
            <a:r>
              <a:rPr lang="en-US" sz="2400" b="1" dirty="0"/>
              <a:t> </a:t>
            </a:r>
            <a:r>
              <a:rPr lang="en-US" sz="2400" b="1" dirty="0" err="1"/>
              <a:t>Nomor</a:t>
            </a:r>
            <a:r>
              <a:rPr lang="en-US" sz="2400" b="1" dirty="0"/>
              <a:t> 43 </a:t>
            </a:r>
            <a:r>
              <a:rPr lang="en-US" sz="2400" b="1" dirty="0" err="1"/>
              <a:t>Tahun</a:t>
            </a:r>
            <a:r>
              <a:rPr lang="en-US" sz="2400" b="1" dirty="0"/>
              <a:t> 2014 </a:t>
            </a:r>
            <a:r>
              <a:rPr lang="en-US" sz="2400" b="1" dirty="0" err="1"/>
              <a:t>tentang</a:t>
            </a:r>
            <a:r>
              <a:rPr lang="en-US" sz="2400" b="1" dirty="0"/>
              <a:t> </a:t>
            </a:r>
            <a:r>
              <a:rPr lang="en-US" sz="2400" b="1" dirty="0" err="1"/>
              <a:t>Peraturan</a:t>
            </a:r>
            <a:r>
              <a:rPr lang="en-US" sz="2400" b="1" dirty="0"/>
              <a:t> </a:t>
            </a:r>
            <a:r>
              <a:rPr lang="en-US" sz="2400" b="1" dirty="0" err="1"/>
              <a:t>Pelaksanaan</a:t>
            </a:r>
            <a:r>
              <a:rPr lang="en-US" sz="2400" b="1" dirty="0"/>
              <a:t> </a:t>
            </a:r>
            <a:r>
              <a:rPr lang="en-US" sz="2400" b="1" dirty="0" err="1"/>
              <a:t>Undang-undang</a:t>
            </a:r>
            <a:r>
              <a:rPr lang="en-US" sz="2400" b="1" dirty="0"/>
              <a:t> </a:t>
            </a:r>
            <a:r>
              <a:rPr lang="en-US" sz="2400" b="1" dirty="0" err="1"/>
              <a:t>Nomor</a:t>
            </a:r>
            <a:r>
              <a:rPr lang="en-US" sz="2400" b="1" dirty="0"/>
              <a:t> 6 </a:t>
            </a:r>
            <a:r>
              <a:rPr lang="en-US" sz="2400" b="1" dirty="0" err="1"/>
              <a:t>Tahun</a:t>
            </a:r>
            <a:r>
              <a:rPr lang="en-US" sz="2400" b="1" dirty="0"/>
              <a:t> 2014 </a:t>
            </a:r>
            <a:r>
              <a:rPr lang="en-US" sz="2400" b="1" dirty="0" err="1"/>
              <a:t>tentang</a:t>
            </a:r>
            <a:r>
              <a:rPr lang="en-US" sz="2400" b="1" dirty="0"/>
              <a:t> </a:t>
            </a:r>
            <a:r>
              <a:rPr lang="en-US" sz="2400" b="1" dirty="0" err="1"/>
              <a:t>Desa</a:t>
            </a:r>
            <a:r>
              <a:rPr lang="id-ID" sz="2400" b="1" dirty="0"/>
              <a:t>, Sebagaimana telah diubah </a:t>
            </a:r>
            <a:r>
              <a:rPr lang="en-ID" sz="2400" b="1" dirty="0" err="1"/>
              <a:t>beberapa</a:t>
            </a:r>
            <a:r>
              <a:rPr lang="en-ID" sz="2400" b="1" dirty="0"/>
              <a:t> kali </a:t>
            </a:r>
            <a:r>
              <a:rPr lang="en-ID" sz="2400" b="1" dirty="0" err="1"/>
              <a:t>terakhir</a:t>
            </a:r>
            <a:r>
              <a:rPr lang="en-ID" sz="2400" b="1" dirty="0"/>
              <a:t> </a:t>
            </a:r>
            <a:r>
              <a:rPr lang="en-ID" sz="2400" b="1" dirty="0" err="1"/>
              <a:t>dengan</a:t>
            </a:r>
            <a:r>
              <a:rPr lang="en-ID" sz="2400" b="1" dirty="0"/>
              <a:t> </a:t>
            </a:r>
            <a:r>
              <a:rPr lang="en-ID" sz="2400" b="1" dirty="0" err="1"/>
              <a:t>Peraturan</a:t>
            </a:r>
            <a:r>
              <a:rPr lang="en-ID" sz="2400" b="1" dirty="0"/>
              <a:t> </a:t>
            </a:r>
            <a:r>
              <a:rPr lang="en-ID" sz="2400" b="1" dirty="0" err="1"/>
              <a:t>Pemerintah</a:t>
            </a:r>
            <a:r>
              <a:rPr lang="en-ID" sz="2400" b="1" dirty="0"/>
              <a:t> </a:t>
            </a:r>
            <a:r>
              <a:rPr lang="en-ID" sz="2400" b="1" dirty="0" err="1"/>
              <a:t>Nomor</a:t>
            </a:r>
            <a:r>
              <a:rPr lang="en-ID" sz="2400" b="1" dirty="0"/>
              <a:t> 11 </a:t>
            </a:r>
            <a:r>
              <a:rPr lang="en-ID" sz="2400" b="1" dirty="0" err="1"/>
              <a:t>tahun</a:t>
            </a:r>
            <a:r>
              <a:rPr lang="en-ID" sz="2400" b="1" dirty="0"/>
              <a:t> 2019 </a:t>
            </a:r>
            <a:r>
              <a:rPr lang="en-ID" sz="2400" b="1" dirty="0" err="1"/>
              <a:t>tentang</a:t>
            </a:r>
            <a:r>
              <a:rPr lang="en-ID" sz="2400" b="1" dirty="0"/>
              <a:t> </a:t>
            </a:r>
            <a:r>
              <a:rPr lang="id-ID" sz="2400" b="1" dirty="0"/>
              <a:t>perubahan</a:t>
            </a:r>
            <a:r>
              <a:rPr lang="en-ID" sz="2400" b="1" dirty="0"/>
              <a:t> </a:t>
            </a:r>
            <a:r>
              <a:rPr lang="en-ID" sz="2400" b="1" dirty="0" err="1"/>
              <a:t>kedua</a:t>
            </a:r>
            <a:r>
              <a:rPr lang="id-ID" sz="2400" b="1" dirty="0"/>
              <a:t> atas  Peraturan Pemerintah Nomor 43 Tahun 2014 tentang Peraturan Pelaksanaan Undang-Undang Nomor 6 Tahun 2014 tentang Desa;</a:t>
            </a:r>
          </a:p>
          <a:p>
            <a:pPr>
              <a:defRPr/>
            </a:pPr>
            <a:endParaRPr lang="id-ID" sz="135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69BCE9A-A4D0-4FC5-A288-64FBC26B39E4}"/>
              </a:ext>
            </a:extLst>
          </p:cNvPr>
          <p:cNvSpPr txBox="1">
            <a:spLocks/>
          </p:cNvSpPr>
          <p:nvPr/>
        </p:nvSpPr>
        <p:spPr bwMode="auto">
          <a:xfrm>
            <a:off x="2289572" y="144066"/>
            <a:ext cx="4718447" cy="52268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257175" indent="-257175" algn="ctr" defTabSz="685654">
              <a:spcBef>
                <a:spcPct val="2000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Bernard MT Condensed" pitchFamily="18" charset="0"/>
              </a:rPr>
              <a:t>D</a:t>
            </a:r>
            <a:r>
              <a:rPr lang="id-ID" sz="3000" dirty="0">
                <a:solidFill>
                  <a:schemeClr val="bg1"/>
                </a:solidFill>
                <a:latin typeface="Bernard MT Condensed" pitchFamily="18" charset="0"/>
              </a:rPr>
              <a:t>asar Hukum</a:t>
            </a:r>
            <a:endParaRPr lang="en-US" sz="3000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8A6629A-831D-4D09-8B31-C0363452B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789385"/>
            <a:ext cx="8153400" cy="33778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14313" indent="-214313" algn="just">
              <a:buFont typeface="Arial" pitchFamily="34" charset="0"/>
              <a:buChar char="•"/>
              <a:defRPr/>
            </a:pPr>
            <a:r>
              <a:rPr lang="en-US" sz="2000" b="1" dirty="0" err="1"/>
              <a:t>Peraturan</a:t>
            </a:r>
            <a:r>
              <a:rPr lang="en-US" sz="2000" b="1" dirty="0"/>
              <a:t> Daerah </a:t>
            </a:r>
            <a:r>
              <a:rPr lang="en-US" sz="2000" b="1" dirty="0" err="1"/>
              <a:t>Kabupaten</a:t>
            </a:r>
            <a:r>
              <a:rPr lang="en-US" sz="2000" b="1" dirty="0"/>
              <a:t> </a:t>
            </a:r>
            <a:r>
              <a:rPr lang="en-US" sz="2000" b="1" dirty="0" err="1"/>
              <a:t>Pati</a:t>
            </a:r>
            <a:r>
              <a:rPr lang="en-US" sz="2000" b="1" dirty="0"/>
              <a:t> </a:t>
            </a:r>
            <a:r>
              <a:rPr lang="en-US" sz="2000" b="1" dirty="0" err="1"/>
              <a:t>Nomor</a:t>
            </a:r>
            <a:r>
              <a:rPr lang="en-US" sz="2000" b="1" dirty="0"/>
              <a:t> 9 </a:t>
            </a:r>
            <a:r>
              <a:rPr lang="en-US" sz="2000" b="1" dirty="0" err="1"/>
              <a:t>Tahun</a:t>
            </a:r>
            <a:r>
              <a:rPr lang="en-US" sz="2000" b="1" dirty="0"/>
              <a:t> 2014 </a:t>
            </a:r>
            <a:r>
              <a:rPr lang="en-US" sz="2000" b="1" dirty="0" err="1"/>
              <a:t>tentang</a:t>
            </a:r>
            <a:r>
              <a:rPr lang="en-US" sz="2000" b="1" dirty="0"/>
              <a:t> </a:t>
            </a:r>
            <a:r>
              <a:rPr lang="en-US" sz="2000" b="1" dirty="0" err="1"/>
              <a:t>Alokasi</a:t>
            </a:r>
            <a:r>
              <a:rPr lang="en-US" sz="2000" b="1" dirty="0"/>
              <a:t> Dana Desa </a:t>
            </a:r>
            <a:r>
              <a:rPr lang="en-US" sz="2000" b="1" dirty="0" err="1"/>
              <a:t>sebagaimana</a:t>
            </a:r>
            <a:r>
              <a:rPr lang="en-US" sz="2000" b="1" dirty="0"/>
              <a:t> </a:t>
            </a:r>
            <a:r>
              <a:rPr lang="en-US" sz="2000" b="1" dirty="0" err="1"/>
              <a:t>telah</a:t>
            </a:r>
            <a:r>
              <a:rPr lang="en-US" sz="2000" b="1" dirty="0"/>
              <a:t> </a:t>
            </a:r>
            <a:r>
              <a:rPr lang="en-US" sz="2000" b="1" dirty="0" err="1"/>
              <a:t>diubah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Peraturan</a:t>
            </a:r>
            <a:r>
              <a:rPr lang="en-US" sz="2000" b="1" dirty="0"/>
              <a:t> Daerah </a:t>
            </a:r>
            <a:r>
              <a:rPr lang="en-US" sz="2000" b="1" dirty="0" err="1"/>
              <a:t>Kabupaten</a:t>
            </a:r>
            <a:r>
              <a:rPr lang="en-US" sz="2000" b="1" dirty="0"/>
              <a:t> </a:t>
            </a:r>
            <a:r>
              <a:rPr lang="en-US" sz="2000" b="1" dirty="0" err="1"/>
              <a:t>Pati</a:t>
            </a:r>
            <a:r>
              <a:rPr lang="en-US" sz="2000" b="1" dirty="0"/>
              <a:t> </a:t>
            </a:r>
            <a:r>
              <a:rPr lang="en-US" sz="2000" b="1" dirty="0" err="1"/>
              <a:t>Nomor</a:t>
            </a:r>
            <a:r>
              <a:rPr lang="en-US" sz="2000" b="1" dirty="0"/>
              <a:t> 12 </a:t>
            </a:r>
            <a:r>
              <a:rPr lang="en-US" sz="2000" b="1" dirty="0" err="1"/>
              <a:t>tahun</a:t>
            </a:r>
            <a:r>
              <a:rPr lang="en-US" sz="2000" b="1" dirty="0"/>
              <a:t> 2019 </a:t>
            </a:r>
            <a:r>
              <a:rPr lang="en-US" sz="2000" b="1" dirty="0" err="1"/>
              <a:t>tentang</a:t>
            </a:r>
            <a:r>
              <a:rPr lang="en-US" sz="2000" b="1" dirty="0"/>
              <a:t> </a:t>
            </a:r>
            <a:r>
              <a:rPr lang="en-US" sz="2000" b="1" dirty="0" err="1"/>
              <a:t>Perubahan</a:t>
            </a:r>
            <a:r>
              <a:rPr lang="en-US" sz="2000" b="1" dirty="0"/>
              <a:t> Atas </a:t>
            </a:r>
            <a:r>
              <a:rPr lang="en-US" sz="2000" b="1" dirty="0" err="1"/>
              <a:t>Peraturan</a:t>
            </a:r>
            <a:r>
              <a:rPr lang="en-US" sz="2000" b="1" dirty="0"/>
              <a:t> Daerah </a:t>
            </a:r>
            <a:r>
              <a:rPr lang="en-US" sz="2000" b="1" dirty="0" err="1"/>
              <a:t>Kabupaten</a:t>
            </a:r>
            <a:r>
              <a:rPr lang="en-US" sz="2000" b="1" dirty="0"/>
              <a:t> </a:t>
            </a:r>
            <a:r>
              <a:rPr lang="en-US" sz="2000" b="1" dirty="0" err="1"/>
              <a:t>Pati</a:t>
            </a:r>
            <a:r>
              <a:rPr lang="en-US" sz="2000" b="1" dirty="0"/>
              <a:t> </a:t>
            </a:r>
            <a:r>
              <a:rPr lang="en-US" sz="2000" b="1" dirty="0" err="1"/>
              <a:t>Nomor</a:t>
            </a:r>
            <a:r>
              <a:rPr lang="en-US" sz="2000" b="1" dirty="0"/>
              <a:t> 9 </a:t>
            </a:r>
            <a:r>
              <a:rPr lang="en-US" sz="2000" b="1" dirty="0" err="1"/>
              <a:t>Tahun</a:t>
            </a:r>
            <a:r>
              <a:rPr lang="en-US" sz="2000" b="1" dirty="0"/>
              <a:t> 2014 </a:t>
            </a:r>
            <a:r>
              <a:rPr lang="en-US" sz="2000" b="1" dirty="0" err="1"/>
              <a:t>tentang</a:t>
            </a:r>
            <a:r>
              <a:rPr lang="en-US" sz="2000" b="1" dirty="0"/>
              <a:t> </a:t>
            </a:r>
            <a:r>
              <a:rPr lang="en-US" sz="2000" b="1" dirty="0" err="1"/>
              <a:t>Alokasi</a:t>
            </a:r>
            <a:r>
              <a:rPr lang="en-US" sz="2000" b="1" dirty="0"/>
              <a:t> Dana </a:t>
            </a:r>
            <a:r>
              <a:rPr lang="en-US" sz="2000" b="1" dirty="0" err="1"/>
              <a:t>Desa</a:t>
            </a:r>
            <a:r>
              <a:rPr lang="en-US" sz="2000" b="1" dirty="0"/>
              <a:t>;</a:t>
            </a:r>
          </a:p>
          <a:p>
            <a:pPr marL="214313" indent="-214313" algn="just">
              <a:buFont typeface="Arial" pitchFamily="34" charset="0"/>
              <a:buChar char="•"/>
              <a:defRPr/>
            </a:pPr>
            <a:r>
              <a:rPr lang="en-US" sz="2000" b="1" dirty="0" err="1"/>
              <a:t>Peraturan</a:t>
            </a:r>
            <a:r>
              <a:rPr lang="en-US" sz="2000" b="1" dirty="0"/>
              <a:t> </a:t>
            </a:r>
            <a:r>
              <a:rPr lang="en-US" sz="2000" b="1" dirty="0" err="1"/>
              <a:t>Bupati</a:t>
            </a:r>
            <a:r>
              <a:rPr lang="en-US" sz="2000" b="1" dirty="0"/>
              <a:t> </a:t>
            </a:r>
            <a:r>
              <a:rPr lang="en-US" sz="2000" b="1" dirty="0" err="1"/>
              <a:t>Pati</a:t>
            </a:r>
            <a:r>
              <a:rPr lang="en-US" sz="2000" b="1" dirty="0"/>
              <a:t> </a:t>
            </a:r>
            <a:r>
              <a:rPr lang="en-US" sz="2000" b="1" dirty="0" err="1"/>
              <a:t>Nomor</a:t>
            </a:r>
            <a:r>
              <a:rPr lang="en-US" sz="2000" b="1" dirty="0"/>
              <a:t> 4 </a:t>
            </a:r>
            <a:r>
              <a:rPr lang="en-US" sz="2000" b="1" dirty="0" err="1"/>
              <a:t>Tahun</a:t>
            </a:r>
            <a:r>
              <a:rPr lang="en-US" sz="2000" b="1" dirty="0"/>
              <a:t> 2021 </a:t>
            </a:r>
            <a:r>
              <a:rPr lang="en-US" sz="2000" b="1" dirty="0" err="1"/>
              <a:t>tentang</a:t>
            </a:r>
            <a:r>
              <a:rPr lang="en-US" sz="2000" b="1" dirty="0"/>
              <a:t> </a:t>
            </a:r>
            <a:r>
              <a:rPr lang="en-US" sz="2000" b="1" dirty="0" err="1"/>
              <a:t>Peraturan</a:t>
            </a:r>
            <a:r>
              <a:rPr lang="en-US" sz="2000" b="1" dirty="0"/>
              <a:t> </a:t>
            </a:r>
            <a:r>
              <a:rPr lang="en-US" sz="2000" b="1" dirty="0" err="1"/>
              <a:t>Pelaksanaan</a:t>
            </a:r>
            <a:r>
              <a:rPr lang="en-US" sz="2000" b="1" dirty="0"/>
              <a:t> </a:t>
            </a:r>
            <a:r>
              <a:rPr lang="en-US" sz="2000" b="1" dirty="0" err="1"/>
              <a:t>Peraturan</a:t>
            </a:r>
            <a:r>
              <a:rPr lang="en-US" sz="2000" b="1" dirty="0"/>
              <a:t> Daerah </a:t>
            </a:r>
            <a:r>
              <a:rPr lang="en-US" sz="2000" b="1" dirty="0" err="1"/>
              <a:t>Kabupaten</a:t>
            </a:r>
            <a:r>
              <a:rPr lang="en-US" sz="2000" b="1" dirty="0"/>
              <a:t> </a:t>
            </a:r>
            <a:r>
              <a:rPr lang="en-US" sz="2000" b="1" dirty="0" err="1"/>
              <a:t>Pati</a:t>
            </a:r>
            <a:r>
              <a:rPr lang="en-US" sz="2000" b="1" dirty="0"/>
              <a:t> </a:t>
            </a:r>
            <a:r>
              <a:rPr lang="en-US" sz="2000" b="1" dirty="0" err="1"/>
              <a:t>Nomor</a:t>
            </a:r>
            <a:r>
              <a:rPr lang="en-US" sz="2000" b="1" dirty="0"/>
              <a:t> 9 </a:t>
            </a:r>
            <a:r>
              <a:rPr lang="en-US" sz="2000" b="1" dirty="0" err="1"/>
              <a:t>Tahun</a:t>
            </a:r>
            <a:r>
              <a:rPr lang="en-US" sz="2000" b="1" dirty="0"/>
              <a:t> 2014 </a:t>
            </a:r>
            <a:r>
              <a:rPr lang="en-US" sz="2000" b="1" dirty="0" err="1"/>
              <a:t>tentang</a:t>
            </a:r>
            <a:r>
              <a:rPr lang="en-US" sz="2000" b="1" dirty="0"/>
              <a:t> </a:t>
            </a:r>
            <a:r>
              <a:rPr lang="en-US" sz="2000" b="1" dirty="0" err="1"/>
              <a:t>Alokasi</a:t>
            </a:r>
            <a:r>
              <a:rPr lang="en-US" sz="2000" b="1" dirty="0"/>
              <a:t> Dana </a:t>
            </a:r>
            <a:r>
              <a:rPr lang="en-US" sz="2000" b="1" dirty="0" err="1"/>
              <a:t>Desa</a:t>
            </a:r>
            <a:r>
              <a:rPr lang="en-US" sz="2000" b="1" dirty="0"/>
              <a:t> </a:t>
            </a:r>
            <a:r>
              <a:rPr lang="en-US" sz="2000" b="1" dirty="0" err="1"/>
              <a:t>sebagaimana</a:t>
            </a:r>
            <a:r>
              <a:rPr lang="en-US" sz="2000" b="1" dirty="0"/>
              <a:t> </a:t>
            </a:r>
            <a:r>
              <a:rPr lang="en-US" sz="2000" b="1" dirty="0" err="1"/>
              <a:t>telah</a:t>
            </a:r>
            <a:r>
              <a:rPr lang="en-US" sz="2000" b="1" dirty="0"/>
              <a:t> </a:t>
            </a:r>
            <a:r>
              <a:rPr lang="en-US" sz="2000" b="1" dirty="0" err="1"/>
              <a:t>diubah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Peraturan</a:t>
            </a:r>
            <a:r>
              <a:rPr lang="en-US" sz="2000" b="1" dirty="0"/>
              <a:t> Daerah </a:t>
            </a:r>
            <a:r>
              <a:rPr lang="en-US" sz="2000" b="1" dirty="0" err="1"/>
              <a:t>Kabupaten</a:t>
            </a:r>
            <a:r>
              <a:rPr lang="en-US" sz="2000" b="1" dirty="0"/>
              <a:t> </a:t>
            </a:r>
            <a:r>
              <a:rPr lang="en-US" sz="2000" b="1" dirty="0" err="1"/>
              <a:t>Pati</a:t>
            </a:r>
            <a:r>
              <a:rPr lang="en-US" sz="2000" b="1" dirty="0"/>
              <a:t> </a:t>
            </a:r>
            <a:r>
              <a:rPr lang="en-US" sz="2000" b="1" dirty="0" err="1"/>
              <a:t>Nomor</a:t>
            </a:r>
            <a:r>
              <a:rPr lang="en-US" sz="2000" b="1" dirty="0"/>
              <a:t> 12 </a:t>
            </a:r>
            <a:r>
              <a:rPr lang="en-US" sz="2000" b="1" dirty="0" err="1"/>
              <a:t>tahun</a:t>
            </a:r>
            <a:r>
              <a:rPr lang="en-US" sz="2000" b="1" dirty="0"/>
              <a:t> 2019 </a:t>
            </a:r>
            <a:r>
              <a:rPr lang="en-US" sz="2000" b="1" dirty="0" err="1"/>
              <a:t>tentang</a:t>
            </a:r>
            <a:r>
              <a:rPr lang="en-US" sz="2000" b="1" dirty="0"/>
              <a:t> </a:t>
            </a:r>
            <a:r>
              <a:rPr lang="en-US" sz="2000" b="1" dirty="0" err="1"/>
              <a:t>Perubahan</a:t>
            </a:r>
            <a:r>
              <a:rPr lang="en-US" sz="2000" b="1" dirty="0"/>
              <a:t> Atas </a:t>
            </a:r>
            <a:r>
              <a:rPr lang="en-US" sz="2000" b="1" dirty="0" err="1"/>
              <a:t>Peraturan</a:t>
            </a:r>
            <a:r>
              <a:rPr lang="en-US" sz="2000" b="1" dirty="0"/>
              <a:t> Daerah </a:t>
            </a:r>
            <a:r>
              <a:rPr lang="en-US" sz="2000" b="1" dirty="0" err="1"/>
              <a:t>Kabupaten</a:t>
            </a:r>
            <a:r>
              <a:rPr lang="en-US" sz="2000" b="1" dirty="0"/>
              <a:t> </a:t>
            </a:r>
            <a:r>
              <a:rPr lang="en-US" sz="2000" b="1" dirty="0" err="1"/>
              <a:t>Pati</a:t>
            </a:r>
            <a:r>
              <a:rPr lang="en-US" sz="2000" b="1" dirty="0"/>
              <a:t> </a:t>
            </a:r>
            <a:r>
              <a:rPr lang="en-US" sz="2000" b="1" dirty="0" err="1"/>
              <a:t>Nomor</a:t>
            </a:r>
            <a:r>
              <a:rPr lang="en-US" sz="2000" b="1" dirty="0"/>
              <a:t> 9 </a:t>
            </a:r>
            <a:r>
              <a:rPr lang="en-US" sz="2000" b="1" dirty="0" err="1"/>
              <a:t>Tahun</a:t>
            </a:r>
            <a:r>
              <a:rPr lang="en-US" sz="2000" b="1" dirty="0"/>
              <a:t> 2014 </a:t>
            </a:r>
            <a:r>
              <a:rPr lang="en-US" sz="2000" b="1" dirty="0" err="1"/>
              <a:t>tentang</a:t>
            </a:r>
            <a:r>
              <a:rPr lang="en-US" sz="2000" b="1" dirty="0"/>
              <a:t> </a:t>
            </a:r>
            <a:r>
              <a:rPr lang="en-US" sz="2000" b="1" dirty="0" err="1"/>
              <a:t>Alokasi</a:t>
            </a:r>
            <a:r>
              <a:rPr lang="en-US" sz="2000" b="1" dirty="0"/>
              <a:t> Dana </a:t>
            </a:r>
            <a:r>
              <a:rPr lang="en-US" sz="2000" b="1" dirty="0" err="1"/>
              <a:t>Desa</a:t>
            </a:r>
            <a:r>
              <a:rPr lang="en-US" sz="2000" b="1" dirty="0"/>
              <a:t>. </a:t>
            </a:r>
            <a:endParaRPr lang="id-ID" sz="2000" b="1" dirty="0"/>
          </a:p>
          <a:p>
            <a:pPr>
              <a:defRPr/>
            </a:pPr>
            <a:endParaRPr lang="id-ID" sz="135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69BCE9A-A4D0-4FC5-A288-64FBC26B39E4}"/>
              </a:ext>
            </a:extLst>
          </p:cNvPr>
          <p:cNvSpPr txBox="1">
            <a:spLocks/>
          </p:cNvSpPr>
          <p:nvPr/>
        </p:nvSpPr>
        <p:spPr bwMode="auto">
          <a:xfrm>
            <a:off x="2289572" y="144066"/>
            <a:ext cx="4718447" cy="52268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257175" indent="-257175" algn="ctr" defTabSz="685654">
              <a:spcBef>
                <a:spcPct val="2000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Bernard MT Condensed" pitchFamily="18" charset="0"/>
              </a:rPr>
              <a:t>D</a:t>
            </a:r>
            <a:r>
              <a:rPr lang="id-ID" sz="3000" dirty="0">
                <a:solidFill>
                  <a:schemeClr val="bg1"/>
                </a:solidFill>
                <a:latin typeface="Bernard MT Condensed" pitchFamily="18" charset="0"/>
              </a:rPr>
              <a:t>asar Hukum</a:t>
            </a:r>
            <a:r>
              <a:rPr lang="en-US" sz="3000" dirty="0">
                <a:solidFill>
                  <a:schemeClr val="bg1"/>
                </a:solidFill>
                <a:latin typeface="Bernard MT Condensed" pitchFamily="18" charset="0"/>
              </a:rPr>
              <a:t> (</a:t>
            </a:r>
            <a:r>
              <a:rPr lang="en-US" sz="3000" dirty="0" err="1">
                <a:solidFill>
                  <a:schemeClr val="bg1"/>
                </a:solidFill>
                <a:latin typeface="Bernard MT Condensed" pitchFamily="18" charset="0"/>
              </a:rPr>
              <a:t>lanjutan</a:t>
            </a:r>
            <a:r>
              <a:rPr lang="en-US" sz="3000" dirty="0">
                <a:solidFill>
                  <a:schemeClr val="bg1"/>
                </a:solidFill>
                <a:latin typeface="Bernard MT Condensed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32319709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Content Placeholder 3">
            <a:extLst>
              <a:ext uri="{FF2B5EF4-FFF2-40B4-BE49-F238E27FC236}">
                <a16:creationId xmlns:a16="http://schemas.microsoft.com/office/drawing/2014/main" id="{E3E584F6-97EF-46EA-A56A-A005440F7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325" y="1600200"/>
            <a:ext cx="4943475" cy="276999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FB4B7EA-8A72-459F-8779-633A5FB123A1}"/>
              </a:ext>
            </a:extLst>
          </p:cNvPr>
          <p:cNvSpPr/>
          <p:nvPr/>
        </p:nvSpPr>
        <p:spPr>
          <a:xfrm>
            <a:off x="304800" y="1371600"/>
            <a:ext cx="8458199" cy="33337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ADD TAHUN 2021 Rp.129.436.402.000,-</a:t>
            </a:r>
          </a:p>
          <a:p>
            <a:pPr algn="ctr">
              <a:defRPr/>
            </a:pPr>
            <a:r>
              <a:rPr lang="id-ID" sz="3000" dirty="0"/>
              <a:t>DIALOKASIKAN UNTUK 401 DESA</a:t>
            </a:r>
            <a:endParaRPr lang="en-US" sz="3000" dirty="0"/>
          </a:p>
          <a:p>
            <a:pPr algn="ctr">
              <a:defRPr/>
            </a:pPr>
            <a:endParaRPr lang="en-US" sz="3000" dirty="0"/>
          </a:p>
          <a:p>
            <a:pPr algn="ctr">
              <a:defRPr/>
            </a:pPr>
            <a:r>
              <a:rPr lang="en-US" sz="3000" dirty="0"/>
              <a:t>ADD </a:t>
            </a:r>
            <a:r>
              <a:rPr lang="en-US" sz="4000" b="1" dirty="0"/>
              <a:t>TERBESAR</a:t>
            </a:r>
            <a:r>
              <a:rPr lang="en-US" sz="3000" dirty="0"/>
              <a:t> Rp. 595.805.000,- (BALEADI)</a:t>
            </a:r>
          </a:p>
          <a:p>
            <a:pPr algn="ctr">
              <a:defRPr/>
            </a:pPr>
            <a:r>
              <a:rPr lang="en-US" sz="3000" dirty="0"/>
              <a:t>ADD </a:t>
            </a:r>
            <a:r>
              <a:rPr lang="en-US" sz="2400" b="1" dirty="0"/>
              <a:t>TERKECIL</a:t>
            </a:r>
            <a:r>
              <a:rPr lang="en-US" sz="3000" dirty="0"/>
              <a:t> Rp. 171.674.000,- (KEBONSAWAHAN) </a:t>
            </a:r>
            <a:endParaRPr lang="id-ID" sz="3000" dirty="0"/>
          </a:p>
        </p:txBody>
      </p:sp>
    </p:spTree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6A88211B-D140-4CDD-AECC-9404C9BF9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282" y="141685"/>
            <a:ext cx="4941094" cy="369332"/>
          </a:xfrm>
        </p:spPr>
        <p:txBody>
          <a:bodyPr/>
          <a:lstStyle/>
          <a:p>
            <a:pPr algn="ctr"/>
            <a:r>
              <a:rPr lang="en-US" altLang="en-US" b="1">
                <a:solidFill>
                  <a:schemeClr val="tx1"/>
                </a:solidFill>
                <a:latin typeface="Comic Sans MS" panose="030F0702030302020204" pitchFamily="66" charset="0"/>
              </a:rPr>
              <a:t>TUJUAN ALOKASI DANA DESA </a:t>
            </a:r>
            <a:endParaRPr lang="en-US" altLang="en-US" b="1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1B1A8052-F853-45D7-B667-DB321151EA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7045240"/>
              </p:ext>
            </p:extLst>
          </p:nvPr>
        </p:nvGraphicFramePr>
        <p:xfrm>
          <a:off x="609600" y="590550"/>
          <a:ext cx="81534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E86C83D3-906E-46E0-AB95-018B2ECD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785" y="196454"/>
            <a:ext cx="4942284" cy="369332"/>
          </a:xfrm>
        </p:spPr>
        <p:txBody>
          <a:bodyPr/>
          <a:lstStyle/>
          <a:p>
            <a:r>
              <a:rPr lang="id-ID" altLang="en-US"/>
              <a:t>Penggunaan Anggaran ADD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D9463DC-7E6D-4645-AD09-70027FC6A5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3626323"/>
              </p:ext>
            </p:extLst>
          </p:nvPr>
        </p:nvGraphicFramePr>
        <p:xfrm>
          <a:off x="914400" y="666750"/>
          <a:ext cx="7620000" cy="4280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1A1EF-7458-47F2-B531-CDC159153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001"/>
            <a:ext cx="7341831" cy="369332"/>
          </a:xfrm>
        </p:spPr>
        <p:txBody>
          <a:bodyPr/>
          <a:lstStyle/>
          <a:p>
            <a:pPr algn="ctr"/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penyaluran</a:t>
            </a:r>
            <a:r>
              <a:rPr lang="en-US" dirty="0"/>
              <a:t> ADD</a:t>
            </a:r>
            <a:endParaRPr lang="en-ID" dirty="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7205FEFF-D786-43A5-BF7B-C7161CEB1856}"/>
              </a:ext>
            </a:extLst>
          </p:cNvPr>
          <p:cNvSpPr/>
          <p:nvPr/>
        </p:nvSpPr>
        <p:spPr>
          <a:xfrm>
            <a:off x="304800" y="895350"/>
            <a:ext cx="8458199" cy="3581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just">
              <a:buFont typeface="+mj-lt"/>
              <a:buAutoNum type="arabicPeriod"/>
              <a:defRPr/>
            </a:pPr>
            <a:endParaRPr lang="en-US" sz="2400" dirty="0"/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US" sz="2400" dirty="0" err="1"/>
              <a:t>Siltap</a:t>
            </a:r>
            <a:r>
              <a:rPr lang="en-US" sz="2400" dirty="0"/>
              <a:t> </a:t>
            </a:r>
            <a:r>
              <a:rPr lang="en-US" sz="2400" dirty="0" err="1"/>
              <a:t>disalurkan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rekening</a:t>
            </a:r>
            <a:r>
              <a:rPr lang="en-US" sz="2400" dirty="0"/>
              <a:t> </a:t>
            </a:r>
            <a:r>
              <a:rPr lang="en-US" sz="2400" dirty="0" err="1"/>
              <a:t>Kepala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r>
              <a:rPr lang="en-US" sz="2400" dirty="0"/>
              <a:t> dan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bulan</a:t>
            </a:r>
            <a:r>
              <a:rPr lang="en-US" sz="2400" dirty="0"/>
              <a:t>.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US" sz="2400" dirty="0" err="1"/>
              <a:t>Penyaluran</a:t>
            </a:r>
            <a:r>
              <a:rPr lang="en-US" sz="2400" dirty="0"/>
              <a:t> ADD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dikurangi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siltap</a:t>
            </a:r>
            <a:r>
              <a:rPr lang="en-US" sz="2400" dirty="0"/>
              <a:t> dan </a:t>
            </a:r>
            <a:r>
              <a:rPr lang="en-US" sz="2400" dirty="0" err="1"/>
              <a:t>tunjangan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Kepala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r>
              <a:rPr lang="en-US" sz="2400" dirty="0"/>
              <a:t> dan </a:t>
            </a:r>
            <a:r>
              <a:rPr lang="en-US" sz="2400" dirty="0" err="1"/>
              <a:t>Sekretaris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r>
              <a:rPr lang="en-US" sz="2400" dirty="0"/>
              <a:t> yang </a:t>
            </a:r>
            <a:r>
              <a:rPr lang="en-US" sz="2400" dirty="0" err="1"/>
              <a:t>berstatus</a:t>
            </a:r>
            <a:r>
              <a:rPr lang="en-US" sz="2400" dirty="0"/>
              <a:t> PNS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iuran</a:t>
            </a:r>
            <a:r>
              <a:rPr lang="en-US" sz="2400" dirty="0"/>
              <a:t> </a:t>
            </a:r>
            <a:r>
              <a:rPr lang="en-US" sz="2400" dirty="0" err="1"/>
              <a:t>Jaminan</a:t>
            </a:r>
            <a:r>
              <a:rPr lang="en-US" sz="2400" dirty="0"/>
              <a:t> Kesehatan </a:t>
            </a:r>
            <a:r>
              <a:rPr lang="en-US" sz="2400" dirty="0" err="1"/>
              <a:t>sebesar</a:t>
            </a:r>
            <a:r>
              <a:rPr lang="en-US" sz="2400" dirty="0"/>
              <a:t> 4%  dan </a:t>
            </a:r>
            <a:r>
              <a:rPr lang="en-US" sz="2400" dirty="0" err="1"/>
              <a:t>iuran</a:t>
            </a:r>
            <a:r>
              <a:rPr lang="en-US" sz="2400" dirty="0"/>
              <a:t> IJK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sebesar</a:t>
            </a:r>
            <a:r>
              <a:rPr lang="en-US" sz="2400" dirty="0"/>
              <a:t> 0,54% </a:t>
            </a:r>
            <a:r>
              <a:rPr lang="en-US" sz="2400" dirty="0" err="1"/>
              <a:t>selama</a:t>
            </a:r>
            <a:r>
              <a:rPr lang="en-US" sz="2400" dirty="0"/>
              <a:t> 1 </a:t>
            </a:r>
            <a:r>
              <a:rPr lang="en-US" sz="2400" dirty="0" err="1"/>
              <a:t>tahun</a:t>
            </a:r>
            <a:r>
              <a:rPr lang="en-US" sz="2400" dirty="0"/>
              <a:t>.</a:t>
            </a:r>
          </a:p>
          <a:p>
            <a:pPr algn="just">
              <a:defRPr/>
            </a:pPr>
            <a:r>
              <a:rPr lang="en-US" sz="2400" dirty="0"/>
              <a:t>       </a:t>
            </a:r>
            <a:r>
              <a:rPr lang="en-US" sz="2400" dirty="0" err="1"/>
              <a:t>Penyaluran</a:t>
            </a:r>
            <a:r>
              <a:rPr lang="en-US" sz="2400" dirty="0"/>
              <a:t> </a:t>
            </a:r>
            <a:r>
              <a:rPr lang="en-US" sz="2400" dirty="0" err="1"/>
              <a:t>dimaksud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1 (</a:t>
            </a:r>
            <a:r>
              <a:rPr lang="en-US" sz="2400" dirty="0" err="1"/>
              <a:t>satu</a:t>
            </a:r>
            <a:r>
              <a:rPr lang="en-US" sz="2400" dirty="0"/>
              <a:t>) </a:t>
            </a:r>
            <a:r>
              <a:rPr lang="en-US" sz="2400" dirty="0" err="1"/>
              <a:t>tahap</a:t>
            </a:r>
            <a:r>
              <a:rPr lang="en-US" sz="2400" dirty="0"/>
              <a:t>.</a:t>
            </a:r>
          </a:p>
          <a:p>
            <a:pPr marL="457200" indent="-457200" algn="just">
              <a:buFont typeface="+mj-lt"/>
              <a:buAutoNum type="arabicPeriod"/>
              <a:defRPr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50112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23DF5F72-5B03-4EEE-8FD7-40C1F4790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516" y="467916"/>
            <a:ext cx="4942284" cy="369332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0964" name="Rectangle 7">
            <a:extLst>
              <a:ext uri="{FF2B5EF4-FFF2-40B4-BE49-F238E27FC236}">
                <a16:creationId xmlns:a16="http://schemas.microsoft.com/office/drawing/2014/main" id="{AF9B7282-8061-4A6B-866B-7009CD0B9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6556" y="6199585"/>
            <a:ext cx="382191" cy="36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14" tIns="45058" rIns="90114" bIns="45058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A7578116-430F-4DDF-B0B8-6F6F6C6BB38D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57B3ADC-4B71-49FD-AF18-6A9F0F5F7FAD}"/>
              </a:ext>
            </a:extLst>
          </p:cNvPr>
          <p:cNvSpPr/>
          <p:nvPr/>
        </p:nvSpPr>
        <p:spPr>
          <a:xfrm>
            <a:off x="2602707" y="248841"/>
            <a:ext cx="4356497" cy="740569"/>
          </a:xfrm>
          <a:prstGeom prst="roundRect">
            <a:avLst/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0114" tIns="45058" rIns="90114" bIns="45058" anchor="ctr"/>
          <a:lstStyle/>
          <a:p>
            <a:pPr algn="ctr">
              <a:defRPr/>
            </a:pPr>
            <a:r>
              <a:rPr lang="en-US" sz="2400" dirty="0">
                <a:latin typeface="Arial Narrow" pitchFamily="34" charset="0"/>
              </a:rPr>
              <a:t>ADD</a:t>
            </a:r>
            <a:r>
              <a:rPr lang="id-ID" sz="2400" dirty="0">
                <a:latin typeface="Arial Narrow" pitchFamily="34" charset="0"/>
              </a:rPr>
              <a:t> TIDAK BOLEH DIPERGUNAKAN </a:t>
            </a:r>
            <a:endParaRPr lang="en-US" sz="24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34C57A3-98CD-4DBE-8E98-A131CFE6BCE5}"/>
              </a:ext>
            </a:extLst>
          </p:cNvPr>
          <p:cNvSpPr/>
          <p:nvPr/>
        </p:nvSpPr>
        <p:spPr>
          <a:xfrm>
            <a:off x="3533776" y="1166813"/>
            <a:ext cx="4695824" cy="32873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0114" tIns="45058" rIns="90114" bIns="45058" anchor="ctr"/>
          <a:lstStyle/>
          <a:p>
            <a:pPr marL="342900" indent="-342900">
              <a:buFont typeface="+mj-lt"/>
              <a:buAutoNum type="arabicPeriod"/>
              <a:defRPr/>
            </a:pP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politik</a:t>
            </a:r>
            <a:r>
              <a:rPr lang="en-US" sz="2400" dirty="0"/>
              <a:t>,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melawan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sarana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prasarana</a:t>
            </a:r>
            <a:r>
              <a:rPr lang="en-US" sz="2400" dirty="0"/>
              <a:t> </a:t>
            </a:r>
            <a:r>
              <a:rPr lang="en-US" sz="2400" dirty="0" err="1"/>
              <a:t>peribadatan</a:t>
            </a:r>
            <a:r>
              <a:rPr lang="en-US" sz="2400" dirty="0"/>
              <a:t>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tumpang</a:t>
            </a:r>
            <a:r>
              <a:rPr lang="en-US" sz="2400" dirty="0"/>
              <a:t> </a:t>
            </a:r>
            <a:r>
              <a:rPr lang="en-US" sz="2400" dirty="0" err="1"/>
              <a:t>tindih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lain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segi</a:t>
            </a:r>
            <a:r>
              <a:rPr lang="en-US" sz="2400" dirty="0"/>
              <a:t> </a:t>
            </a:r>
            <a:r>
              <a:rPr lang="en-US" sz="2400" dirty="0" err="1"/>
              <a:t>kewenangan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penganggaran</a:t>
            </a:r>
            <a:endParaRPr lang="en-US" sz="2400" dirty="0"/>
          </a:p>
        </p:txBody>
      </p:sp>
      <p:pic>
        <p:nvPicPr>
          <p:cNvPr id="40967" name="Picture 4" descr="Image result for larangan">
            <a:extLst>
              <a:ext uri="{FF2B5EF4-FFF2-40B4-BE49-F238E27FC236}">
                <a16:creationId xmlns:a16="http://schemas.microsoft.com/office/drawing/2014/main" id="{78803B16-7204-4F55-B21A-24EA28733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467" y="1578769"/>
            <a:ext cx="1793081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1A1EF-7458-47F2-B531-CDC159153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001"/>
            <a:ext cx="7341831" cy="430887"/>
          </a:xfrm>
        </p:spPr>
        <p:txBody>
          <a:bodyPr/>
          <a:lstStyle/>
          <a:p>
            <a:pPr algn="ctr"/>
            <a:r>
              <a:rPr lang="en-US" sz="2800" dirty="0"/>
              <a:t>PELAPORAN ADD</a:t>
            </a:r>
            <a:endParaRPr lang="en-ID" sz="2800" dirty="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7205FEFF-D786-43A5-BF7B-C7161CEB1856}"/>
              </a:ext>
            </a:extLst>
          </p:cNvPr>
          <p:cNvSpPr/>
          <p:nvPr/>
        </p:nvSpPr>
        <p:spPr>
          <a:xfrm>
            <a:off x="304800" y="895350"/>
            <a:ext cx="8458199" cy="3581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just">
              <a:buFont typeface="+mj-lt"/>
              <a:buAutoNum type="arabicPeriod"/>
              <a:defRPr/>
            </a:pPr>
            <a:endParaRPr lang="en-US" sz="2400" dirty="0"/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US" sz="2400" dirty="0" err="1"/>
              <a:t>Kepala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r>
              <a:rPr lang="en-US" sz="2400" dirty="0"/>
              <a:t> </a:t>
            </a:r>
            <a:r>
              <a:rPr lang="en-US" sz="2400" dirty="0" err="1"/>
              <a:t>menyampaikan</a:t>
            </a:r>
            <a:r>
              <a:rPr lang="en-US" sz="2400" dirty="0"/>
              <a:t> </a:t>
            </a: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realisasi</a:t>
            </a:r>
            <a:r>
              <a:rPr lang="en-US" sz="2400" dirty="0"/>
              <a:t> </a:t>
            </a:r>
            <a:r>
              <a:rPr lang="en-US" sz="2400" dirty="0" err="1"/>
              <a:t>pelaksanaan</a:t>
            </a:r>
            <a:r>
              <a:rPr lang="en-US" sz="2400" dirty="0"/>
              <a:t> ADD </a:t>
            </a:r>
            <a:r>
              <a:rPr lang="en-US" sz="2400" dirty="0" err="1"/>
              <a:t>kepala</a:t>
            </a:r>
            <a:r>
              <a:rPr lang="en-US" sz="2400" dirty="0"/>
              <a:t> </a:t>
            </a:r>
            <a:r>
              <a:rPr lang="en-US" sz="2400" dirty="0" err="1"/>
              <a:t>Bupati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semester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/>
              <a:t>berjalan</a:t>
            </a:r>
            <a:r>
              <a:rPr lang="en-US" sz="2400" dirty="0"/>
              <a:t>.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semester 1 </a:t>
            </a:r>
            <a:r>
              <a:rPr lang="en-US" sz="2400" dirty="0" err="1"/>
              <a:t>disampaikan</a:t>
            </a:r>
            <a:r>
              <a:rPr lang="en-US" sz="2400" dirty="0"/>
              <a:t> paling </a:t>
            </a:r>
            <a:r>
              <a:rPr lang="en-US" sz="2400" dirty="0" err="1"/>
              <a:t>lambat</a:t>
            </a:r>
            <a:r>
              <a:rPr lang="en-US" sz="2400" dirty="0"/>
              <a:t> pada </a:t>
            </a:r>
            <a:r>
              <a:rPr lang="en-US" sz="2400" dirty="0" err="1"/>
              <a:t>akhir</a:t>
            </a:r>
            <a:r>
              <a:rPr lang="en-US" sz="2400" dirty="0"/>
              <a:t> </a:t>
            </a:r>
            <a:r>
              <a:rPr lang="en-US" sz="2400" dirty="0" err="1"/>
              <a:t>bulan</a:t>
            </a:r>
            <a:r>
              <a:rPr lang="en-US" sz="2400" dirty="0"/>
              <a:t> </a:t>
            </a:r>
            <a:r>
              <a:rPr lang="en-US" sz="2400" dirty="0" err="1"/>
              <a:t>Juli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/>
              <a:t>berjalan</a:t>
            </a:r>
            <a:r>
              <a:rPr lang="en-US" sz="2400" dirty="0"/>
              <a:t>.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semester 2 </a:t>
            </a:r>
            <a:r>
              <a:rPr lang="en-US" sz="2400" dirty="0" err="1"/>
              <a:t>disampaikan</a:t>
            </a:r>
            <a:r>
              <a:rPr lang="en-US" sz="2400" dirty="0"/>
              <a:t> paling </a:t>
            </a:r>
            <a:r>
              <a:rPr lang="en-US" sz="2400" dirty="0" err="1"/>
              <a:t>lambat</a:t>
            </a:r>
            <a:r>
              <a:rPr lang="en-US" sz="2400" dirty="0"/>
              <a:t> pada </a:t>
            </a:r>
            <a:r>
              <a:rPr lang="en-US" sz="2400" dirty="0" err="1"/>
              <a:t>akhir</a:t>
            </a:r>
            <a:r>
              <a:rPr lang="en-US" sz="2400" dirty="0"/>
              <a:t> </a:t>
            </a:r>
            <a:r>
              <a:rPr lang="en-US" sz="2400" dirty="0" err="1"/>
              <a:t>Januari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/>
              <a:t>berikutnya</a:t>
            </a:r>
            <a:r>
              <a:rPr lang="en-US" sz="2400" dirty="0"/>
              <a:t>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910138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1A1EF-7458-47F2-B531-CDC159153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001"/>
            <a:ext cx="7341831" cy="430887"/>
          </a:xfrm>
        </p:spPr>
        <p:txBody>
          <a:bodyPr/>
          <a:lstStyle/>
          <a:p>
            <a:pPr algn="ctr"/>
            <a:r>
              <a:rPr lang="en-US" sz="2800" dirty="0"/>
              <a:t>PENGAJUAN SILTAP</a:t>
            </a:r>
            <a:endParaRPr lang="en-ID" sz="2800" dirty="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7205FEFF-D786-43A5-BF7B-C7161CEB1856}"/>
              </a:ext>
            </a:extLst>
          </p:cNvPr>
          <p:cNvSpPr/>
          <p:nvPr/>
        </p:nvSpPr>
        <p:spPr>
          <a:xfrm>
            <a:off x="304800" y="895350"/>
            <a:ext cx="8458199" cy="3581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just">
              <a:buFont typeface="+mj-lt"/>
              <a:buAutoNum type="arabicPeriod"/>
              <a:defRPr/>
            </a:pPr>
            <a:endParaRPr lang="en-US" sz="2400" dirty="0"/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US" sz="2400" dirty="0" err="1"/>
              <a:t>Desa</a:t>
            </a:r>
            <a:r>
              <a:rPr lang="en-US" sz="2400" dirty="0"/>
              <a:t> </a:t>
            </a:r>
            <a:r>
              <a:rPr lang="en-US" sz="2400" dirty="0" err="1"/>
              <a:t>mengirim</a:t>
            </a:r>
            <a:r>
              <a:rPr lang="en-US" sz="2400" dirty="0"/>
              <a:t> </a:t>
            </a:r>
            <a:r>
              <a:rPr lang="en-US" sz="2400" dirty="0" err="1"/>
              <a:t>rencana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siltap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1 (</a:t>
            </a:r>
            <a:r>
              <a:rPr lang="en-US" sz="2400" dirty="0" err="1"/>
              <a:t>satu</a:t>
            </a:r>
            <a:r>
              <a:rPr lang="en-US" sz="2400" dirty="0"/>
              <a:t>) </a:t>
            </a:r>
            <a:r>
              <a:rPr lang="en-US" sz="2400" dirty="0" err="1"/>
              <a:t>tahun</a:t>
            </a:r>
            <a:r>
              <a:rPr lang="en-US" sz="2400" dirty="0"/>
              <a:t>), </a:t>
            </a:r>
            <a:r>
              <a:rPr lang="en-US" sz="2400" dirty="0" err="1"/>
              <a:t>rencana</a:t>
            </a:r>
            <a:r>
              <a:rPr lang="en-US" sz="2400" dirty="0"/>
              <a:t> </a:t>
            </a:r>
            <a:r>
              <a:rPr lang="en-US" sz="2400" dirty="0" err="1"/>
              <a:t>iuran</a:t>
            </a:r>
            <a:r>
              <a:rPr lang="en-US" sz="2400" dirty="0"/>
              <a:t> IJK, JKK dan JKM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Kepala</a:t>
            </a:r>
            <a:r>
              <a:rPr lang="en-US" sz="2400" dirty="0"/>
              <a:t> </a:t>
            </a:r>
            <a:r>
              <a:rPr lang="en-US" sz="2400" dirty="0" err="1"/>
              <a:t>Dispermades</a:t>
            </a:r>
            <a:r>
              <a:rPr lang="en-US" sz="2400" dirty="0"/>
              <a:t> </a:t>
            </a:r>
            <a:r>
              <a:rPr lang="en-US" sz="2400" dirty="0" err="1"/>
              <a:t>Kab</a:t>
            </a:r>
            <a:r>
              <a:rPr lang="en-US" sz="2400" dirty="0"/>
              <a:t> Pati.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yang </a:t>
            </a:r>
            <a:r>
              <a:rPr lang="en-US" sz="2400" dirty="0" err="1"/>
              <a:t>purna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meninggal</a:t>
            </a:r>
            <a:r>
              <a:rPr lang="en-US" sz="2400" dirty="0"/>
              <a:t> dunia, agar </a:t>
            </a:r>
            <a:r>
              <a:rPr lang="en-US" sz="2400" dirty="0" err="1"/>
              <a:t>segera</a:t>
            </a:r>
            <a:r>
              <a:rPr lang="en-US" sz="2400" dirty="0"/>
              <a:t> </a:t>
            </a:r>
            <a:r>
              <a:rPr lang="en-US" sz="2400" dirty="0" err="1"/>
              <a:t>dibuatkan</a:t>
            </a:r>
            <a:r>
              <a:rPr lang="en-US" sz="2400" dirty="0"/>
              <a:t> SK </a:t>
            </a:r>
            <a:r>
              <a:rPr lang="en-US" sz="2400" dirty="0" err="1"/>
              <a:t>Pemberhentian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r>
              <a:rPr lang="en-US" sz="2400" dirty="0"/>
              <a:t> dan </a:t>
            </a:r>
            <a:r>
              <a:rPr lang="en-US" sz="2400" dirty="0" err="1"/>
              <a:t>dikirim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Ka </a:t>
            </a:r>
            <a:r>
              <a:rPr lang="en-US" sz="2400" dirty="0" err="1"/>
              <a:t>Dispermades</a:t>
            </a:r>
            <a:endParaRPr lang="en-US" sz="2400" dirty="0"/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dikirim</a:t>
            </a:r>
            <a:r>
              <a:rPr lang="en-US" sz="2400" dirty="0"/>
              <a:t> paling </a:t>
            </a:r>
            <a:r>
              <a:rPr lang="en-US" sz="2400" dirty="0" err="1"/>
              <a:t>lambat</a:t>
            </a:r>
            <a:r>
              <a:rPr lang="en-US" sz="2400" dirty="0"/>
              <a:t> </a:t>
            </a:r>
            <a:r>
              <a:rPr lang="en-US" sz="2400" dirty="0" err="1"/>
              <a:t>tanggal</a:t>
            </a:r>
            <a:r>
              <a:rPr lang="en-US" sz="2400" dirty="0"/>
              <a:t> 25 </a:t>
            </a:r>
            <a:r>
              <a:rPr lang="en-US" sz="2400" dirty="0" err="1"/>
              <a:t>bulan</a:t>
            </a:r>
            <a:r>
              <a:rPr lang="en-US" sz="2400" dirty="0"/>
              <a:t> </a:t>
            </a:r>
            <a:r>
              <a:rPr lang="en-US" sz="2400" dirty="0" err="1"/>
              <a:t>sebelumnya</a:t>
            </a:r>
            <a:r>
              <a:rPr lang="en-US" sz="2400" dirty="0"/>
              <a:t>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593321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Content Placeholder 1">
            <a:extLst>
              <a:ext uri="{FF2B5EF4-FFF2-40B4-BE49-F238E27FC236}">
                <a16:creationId xmlns:a16="http://schemas.microsoft.com/office/drawing/2014/main" id="{94444BFB-92F9-4664-9474-BE8360450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325" y="1600200"/>
            <a:ext cx="4943475" cy="276999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D29E81D-DB2E-4F23-8116-47FA43FD81BF}"/>
              </a:ext>
            </a:extLst>
          </p:cNvPr>
          <p:cNvSpPr/>
          <p:nvPr/>
        </p:nvSpPr>
        <p:spPr>
          <a:xfrm>
            <a:off x="1601391" y="1500188"/>
            <a:ext cx="5942409" cy="21431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600" dirty="0"/>
              <a:t>DANA DESA</a:t>
            </a:r>
          </a:p>
          <a:p>
            <a:pPr algn="ctr">
              <a:defRPr/>
            </a:pPr>
            <a:endParaRPr lang="en-US" sz="6600" dirty="0"/>
          </a:p>
        </p:txBody>
      </p:sp>
    </p:spTree>
  </p:cSld>
  <p:clrMapOvr>
    <a:masterClrMapping/>
  </p:clrMapOvr>
  <p:transition spd="slow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C35719EE-D1CA-4444-9223-83EBBFB9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516" y="467916"/>
            <a:ext cx="4942284" cy="369332"/>
          </a:xfrm>
        </p:spPr>
        <p:txBody>
          <a:bodyPr/>
          <a:lstStyle/>
          <a:p>
            <a:endParaRPr lang="en-US" altLang="en-US">
              <a:solidFill>
                <a:srgbClr val="7B98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13D18-D6F0-4B58-888F-6C32ACD74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177528"/>
            <a:ext cx="8153399" cy="3851672"/>
          </a:xfrm>
          <a:ln>
            <a:solidFill>
              <a:schemeClr val="accent1"/>
            </a:solidFill>
          </a:ln>
        </p:spPr>
        <p:txBody>
          <a:bodyPr rtlCol="0">
            <a:normAutofit/>
          </a:bodyPr>
          <a:lstStyle/>
          <a:p>
            <a:pPr marL="205740" indent="-205740">
              <a:buFont typeface="Wingdings 2"/>
              <a:buChar char=""/>
              <a:defRPr/>
            </a:pPr>
            <a:r>
              <a:rPr lang="id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DASAR/AMANAH PERUNDANG-UNDANGAN</a:t>
            </a:r>
          </a:p>
          <a:p>
            <a:pPr marL="411480" lvl="1" indent="-205740" algn="just">
              <a:buFont typeface="Wingdings"/>
              <a:buChar char=""/>
              <a:defRPr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Undang-Undang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Nomor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6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Tahun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2014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tentang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  <a:endParaRPr lang="id-ID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11480" lvl="1" indent="-205740" algn="just">
              <a:buFont typeface="Wingdings"/>
              <a:buChar char=""/>
              <a:defRPr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Peraturan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Menteri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Dalam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Negeri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Nomor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Tahun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201</a:t>
            </a:r>
            <a:r>
              <a:rPr lang="id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tentang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Pengelolaan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Keuangan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Desa;</a:t>
            </a:r>
          </a:p>
          <a:p>
            <a:pPr marL="411480" lvl="1" indent="-205740" algn="just">
              <a:buFont typeface="Wingdings"/>
              <a:buChar char=""/>
              <a:defRPr/>
            </a:pPr>
            <a:r>
              <a:rPr lang="id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Peraturan Menteri Keuangan Republik Indonesia Nomor </a:t>
            </a:r>
            <a:r>
              <a:rPr lang="en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222</a:t>
            </a:r>
            <a:r>
              <a:rPr lang="id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/PMK.07/20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id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tentang Pengelolaan Dana Desa;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11480" lvl="1" indent="-205740" algn="just">
              <a:buFont typeface="Wingdings"/>
              <a:buChar char=""/>
              <a:defRPr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Peraturan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Menteri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Desa, Pembangunan Daerah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Tertinggal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Transmigras</a:t>
            </a:r>
            <a:r>
              <a:rPr lang="id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Nomor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Tahun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2020</a:t>
            </a:r>
            <a:r>
              <a:rPr lang="id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tentang  Prioritas Penggunaan Dana Desa Tahun 20</a:t>
            </a:r>
            <a:r>
              <a:rPr lang="en-ID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21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 marL="411480" lvl="1" indent="-205740">
              <a:buFont typeface="Wingdings"/>
              <a:buChar char=""/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lvl="1">
              <a:defRPr/>
            </a:pPr>
            <a:endParaRPr lang="id-ID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lvl="1">
              <a:defRPr/>
            </a:pPr>
            <a:endParaRPr lang="id-ID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05740" indent="-205740">
              <a:buFont typeface="Wingdings 2"/>
              <a:buChar char=""/>
              <a:defRPr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FB42B2-21A8-45B3-BEAD-C53711C261DA}"/>
              </a:ext>
            </a:extLst>
          </p:cNvPr>
          <p:cNvSpPr txBox="1">
            <a:spLocks/>
          </p:cNvSpPr>
          <p:nvPr/>
        </p:nvSpPr>
        <p:spPr>
          <a:xfrm>
            <a:off x="1143001" y="1485900"/>
            <a:ext cx="6699647" cy="3200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d-ID" sz="1500" dirty="0">
                <a:latin typeface="Arial" charset="0"/>
              </a:rPr>
              <a:t> </a:t>
            </a:r>
          </a:p>
          <a:p>
            <a:pPr marL="205740" indent="-205740">
              <a:spcBef>
                <a:spcPts val="450"/>
              </a:spcBef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endParaRPr lang="en-US" sz="1500" dirty="0">
              <a:latin typeface="Arial" charset="0"/>
            </a:endParaRPr>
          </a:p>
          <a:p>
            <a:pPr marL="205740" indent="-205740">
              <a:spcBef>
                <a:spcPts val="450"/>
              </a:spcBef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endParaRPr lang="en-US" sz="1500" dirty="0">
              <a:latin typeface="Arial" charset="0"/>
            </a:endParaRPr>
          </a:p>
        </p:txBody>
      </p:sp>
      <p:sp>
        <p:nvSpPr>
          <p:cNvPr id="5" name="Flowchart: Predefined Process 4">
            <a:extLst>
              <a:ext uri="{FF2B5EF4-FFF2-40B4-BE49-F238E27FC236}">
                <a16:creationId xmlns:a16="http://schemas.microsoft.com/office/drawing/2014/main" id="{E17FE81B-310A-4457-AAE1-05A26A6EDC47}"/>
              </a:ext>
            </a:extLst>
          </p:cNvPr>
          <p:cNvSpPr/>
          <p:nvPr/>
        </p:nvSpPr>
        <p:spPr>
          <a:xfrm>
            <a:off x="1371600" y="148829"/>
            <a:ext cx="6400800" cy="971550"/>
          </a:xfrm>
          <a:prstGeom prst="flowChartPredefined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d-ID" sz="2100" dirty="0">
                <a:solidFill>
                  <a:schemeClr val="bg1"/>
                </a:solidFill>
                <a:latin typeface="Comic Sans MS" panose="030F0702030302020204" pitchFamily="66" charset="0"/>
              </a:rPr>
              <a:t>KEBIJAKAN DAN REGULASI YANG DI SUSUN UNTUK PENGELOLAAN DANA DESA TAHUN </a:t>
            </a:r>
            <a:r>
              <a:rPr lang="en-US" sz="2100" dirty="0">
                <a:solidFill>
                  <a:schemeClr val="bg1"/>
                </a:solidFill>
                <a:latin typeface="Comic Sans MS" panose="030F0702030302020204" pitchFamily="66" charset="0"/>
              </a:rPr>
              <a:t>2021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C35719EE-D1CA-4444-9223-83EBBFB9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516" y="467916"/>
            <a:ext cx="4942284" cy="369332"/>
          </a:xfrm>
        </p:spPr>
        <p:txBody>
          <a:bodyPr/>
          <a:lstStyle/>
          <a:p>
            <a:endParaRPr lang="en-US" altLang="en-US">
              <a:solidFill>
                <a:srgbClr val="7B98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13D18-D6F0-4B58-888F-6C32ACD74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57350"/>
            <a:ext cx="8153399" cy="3371850"/>
          </a:xfrm>
          <a:ln>
            <a:solidFill>
              <a:schemeClr val="accent1"/>
            </a:solidFill>
          </a:ln>
        </p:spPr>
        <p:txBody>
          <a:bodyPr rtlCol="0">
            <a:normAutofit/>
          </a:bodyPr>
          <a:lstStyle/>
          <a:p>
            <a:pPr marL="411480" lvl="1" indent="-205740" algn="just">
              <a:buFont typeface="Wingdings"/>
              <a:buChar char=""/>
              <a:defRPr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Peraturan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Bupati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Pati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Nomor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3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Tahun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2021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tentang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Tata Cara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Pembagian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Penetapan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Rincian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Desasetiap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Kabupaten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Pati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Tahun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Anggaran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2021.</a:t>
            </a:r>
          </a:p>
          <a:p>
            <a:pPr marL="411480" lvl="1" indent="-205740" algn="just">
              <a:buFont typeface="Wingdings"/>
              <a:buChar char=""/>
              <a:defRPr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Peraturan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Bupati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Pati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Nomor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9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Tahun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2021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tentang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Petunjuk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Teknis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Penggunaan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Kabupaten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Pati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Tahun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Anggaran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2021</a:t>
            </a:r>
          </a:p>
          <a:p>
            <a:pPr marL="411480" lvl="1" indent="-205740" algn="just">
              <a:buFont typeface="Wingdings"/>
              <a:buChar char=""/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lvl="1">
              <a:defRPr/>
            </a:pPr>
            <a:endParaRPr lang="id-ID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lvl="1">
              <a:defRPr/>
            </a:pPr>
            <a:endParaRPr lang="id-ID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05740" indent="-205740">
              <a:buFont typeface="Wingdings 2"/>
              <a:buChar char=""/>
              <a:defRPr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FB42B2-21A8-45B3-BEAD-C53711C261DA}"/>
              </a:ext>
            </a:extLst>
          </p:cNvPr>
          <p:cNvSpPr txBox="1">
            <a:spLocks/>
          </p:cNvSpPr>
          <p:nvPr/>
        </p:nvSpPr>
        <p:spPr>
          <a:xfrm>
            <a:off x="1143001" y="1485900"/>
            <a:ext cx="6699647" cy="3200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d-ID" sz="1500" dirty="0">
                <a:latin typeface="Arial" charset="0"/>
              </a:rPr>
              <a:t> </a:t>
            </a:r>
          </a:p>
          <a:p>
            <a:pPr marL="205740" indent="-205740">
              <a:spcBef>
                <a:spcPts val="450"/>
              </a:spcBef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endParaRPr lang="en-US" sz="1500" dirty="0">
              <a:latin typeface="Arial" charset="0"/>
            </a:endParaRPr>
          </a:p>
          <a:p>
            <a:pPr marL="205740" indent="-205740">
              <a:spcBef>
                <a:spcPts val="450"/>
              </a:spcBef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endParaRPr lang="en-US" sz="1500" dirty="0">
              <a:latin typeface="Arial" charset="0"/>
            </a:endParaRPr>
          </a:p>
        </p:txBody>
      </p:sp>
      <p:sp>
        <p:nvSpPr>
          <p:cNvPr id="5" name="Flowchart: Predefined Process 4">
            <a:extLst>
              <a:ext uri="{FF2B5EF4-FFF2-40B4-BE49-F238E27FC236}">
                <a16:creationId xmlns:a16="http://schemas.microsoft.com/office/drawing/2014/main" id="{E17FE81B-310A-4457-AAE1-05A26A6EDC47}"/>
              </a:ext>
            </a:extLst>
          </p:cNvPr>
          <p:cNvSpPr/>
          <p:nvPr/>
        </p:nvSpPr>
        <p:spPr>
          <a:xfrm>
            <a:off x="1371600" y="148828"/>
            <a:ext cx="6400800" cy="1432321"/>
          </a:xfrm>
          <a:prstGeom prst="flowChartPredefined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d-ID" sz="2100" dirty="0">
                <a:solidFill>
                  <a:schemeClr val="bg1"/>
                </a:solidFill>
                <a:latin typeface="Comic Sans MS" panose="030F0702030302020204" pitchFamily="66" charset="0"/>
              </a:rPr>
              <a:t>KEBIJAKAN DAN REGULASI YANG DI SUSUN UNTUK PENGELOLAAN DANA DESA TAHUN </a:t>
            </a:r>
            <a:r>
              <a:rPr lang="en-US" sz="2100" dirty="0">
                <a:solidFill>
                  <a:schemeClr val="bg1"/>
                </a:solidFill>
                <a:latin typeface="Comic Sans MS" panose="030F0702030302020204" pitchFamily="66" charset="0"/>
              </a:rPr>
              <a:t>2021 (</a:t>
            </a:r>
            <a:r>
              <a:rPr lang="en-US" sz="21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lanjutan</a:t>
            </a:r>
            <a:r>
              <a:rPr lang="en-US" sz="2100" dirty="0">
                <a:solidFill>
                  <a:schemeClr val="bg1"/>
                </a:solidFill>
                <a:latin typeface="Comic Sans MS" panose="030F0702030302020204" pitchFamily="66" charset="0"/>
              </a:rPr>
              <a:t>)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085528"/>
      </p:ext>
    </p:extLst>
  </p:cSld>
  <p:clrMapOvr>
    <a:masterClrMapping/>
  </p:clrMapOvr>
  <p:transition spd="slow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Multidocument 2">
            <a:extLst>
              <a:ext uri="{FF2B5EF4-FFF2-40B4-BE49-F238E27FC236}">
                <a16:creationId xmlns:a16="http://schemas.microsoft.com/office/drawing/2014/main" id="{8701434D-25D0-4EE6-84A7-1E6912748D0E}"/>
              </a:ext>
            </a:extLst>
          </p:cNvPr>
          <p:cNvSpPr/>
          <p:nvPr/>
        </p:nvSpPr>
        <p:spPr>
          <a:xfrm>
            <a:off x="1200150" y="1220391"/>
            <a:ext cx="1409700" cy="1257300"/>
          </a:xfrm>
          <a:prstGeom prst="flowChartMultidocumen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b="1" dirty="0">
                <a:latin typeface="+mj-lt"/>
              </a:rPr>
              <a:t>PRIORITAS</a:t>
            </a:r>
          </a:p>
          <a:p>
            <a:pPr algn="ctr">
              <a:defRPr/>
            </a:pPr>
            <a:r>
              <a:rPr lang="en-US" sz="1050" b="1" dirty="0">
                <a:latin typeface="+mj-lt"/>
              </a:rPr>
              <a:t>PENGGUNAAN DANA DESA</a:t>
            </a:r>
          </a:p>
        </p:txBody>
      </p:sp>
      <p:sp>
        <p:nvSpPr>
          <p:cNvPr id="5" name="Curved Down Arrow 4">
            <a:extLst>
              <a:ext uri="{FF2B5EF4-FFF2-40B4-BE49-F238E27FC236}">
                <a16:creationId xmlns:a16="http://schemas.microsoft.com/office/drawing/2014/main" id="{B7252EC9-9C3C-4D4C-AB7F-F37790E22673}"/>
              </a:ext>
            </a:extLst>
          </p:cNvPr>
          <p:cNvSpPr/>
          <p:nvPr/>
        </p:nvSpPr>
        <p:spPr>
          <a:xfrm>
            <a:off x="2593181" y="1371600"/>
            <a:ext cx="971550" cy="548879"/>
          </a:xfrm>
          <a:prstGeom prst="curved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Flowchart: Decision 5">
            <a:extLst>
              <a:ext uri="{FF2B5EF4-FFF2-40B4-BE49-F238E27FC236}">
                <a16:creationId xmlns:a16="http://schemas.microsoft.com/office/drawing/2014/main" id="{DF712CBF-FEF2-4EF6-A8AD-B4FD09CC3A11}"/>
              </a:ext>
            </a:extLst>
          </p:cNvPr>
          <p:cNvSpPr/>
          <p:nvPr/>
        </p:nvSpPr>
        <p:spPr>
          <a:xfrm>
            <a:off x="2971800" y="1603772"/>
            <a:ext cx="1921669" cy="1884759"/>
          </a:xfrm>
          <a:prstGeom prst="flowChartDecisi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latin typeface="Agency FB" panose="020B0503020202020204" pitchFamily="34" charset="0"/>
              </a:rPr>
              <a:t>DISEPAKATI DAN DIPUTUSKAN DALAM</a:t>
            </a:r>
          </a:p>
          <a:p>
            <a:pPr algn="ctr">
              <a:defRPr/>
            </a:pPr>
            <a:r>
              <a:rPr lang="en-US" sz="1200" b="1" dirty="0">
                <a:latin typeface="Agency FB" panose="020B0503020202020204" pitchFamily="34" charset="0"/>
              </a:rPr>
              <a:t>MUSYAWARAH DESA</a:t>
            </a:r>
          </a:p>
        </p:txBody>
      </p:sp>
      <p:sp>
        <p:nvSpPr>
          <p:cNvPr id="8" name="Folded Corner 7">
            <a:extLst>
              <a:ext uri="{FF2B5EF4-FFF2-40B4-BE49-F238E27FC236}">
                <a16:creationId xmlns:a16="http://schemas.microsoft.com/office/drawing/2014/main" id="{2621129B-C66A-452B-B80F-E2044BA1423E}"/>
              </a:ext>
            </a:extLst>
          </p:cNvPr>
          <p:cNvSpPr/>
          <p:nvPr/>
        </p:nvSpPr>
        <p:spPr>
          <a:xfrm>
            <a:off x="5086350" y="1794272"/>
            <a:ext cx="1143000" cy="1365647"/>
          </a:xfrm>
          <a:prstGeom prst="foldedCorne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dirty="0"/>
              <a:t>RKP DESA</a:t>
            </a:r>
          </a:p>
        </p:txBody>
      </p:sp>
      <p:sp>
        <p:nvSpPr>
          <p:cNvPr id="9" name="Folded Corner 8">
            <a:extLst>
              <a:ext uri="{FF2B5EF4-FFF2-40B4-BE49-F238E27FC236}">
                <a16:creationId xmlns:a16="http://schemas.microsoft.com/office/drawing/2014/main" id="{2980D686-E5CE-4071-A9DD-E83A05D55E84}"/>
              </a:ext>
            </a:extLst>
          </p:cNvPr>
          <p:cNvSpPr/>
          <p:nvPr/>
        </p:nvSpPr>
        <p:spPr>
          <a:xfrm>
            <a:off x="6596063" y="1776413"/>
            <a:ext cx="1143000" cy="1365647"/>
          </a:xfrm>
          <a:prstGeom prst="foldedCorne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dirty="0"/>
              <a:t>APB DESA</a:t>
            </a:r>
          </a:p>
        </p:txBody>
      </p:sp>
      <p:sp>
        <p:nvSpPr>
          <p:cNvPr id="10" name="Curved Down Arrow 9">
            <a:extLst>
              <a:ext uri="{FF2B5EF4-FFF2-40B4-BE49-F238E27FC236}">
                <a16:creationId xmlns:a16="http://schemas.microsoft.com/office/drawing/2014/main" id="{CFEFE7B3-2667-40F8-ADD3-F050B4FC9653}"/>
              </a:ext>
            </a:extLst>
          </p:cNvPr>
          <p:cNvSpPr/>
          <p:nvPr/>
        </p:nvSpPr>
        <p:spPr>
          <a:xfrm>
            <a:off x="4343400" y="1220391"/>
            <a:ext cx="912019" cy="54887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" name="Curved Down Arrow 10">
            <a:extLst>
              <a:ext uri="{FF2B5EF4-FFF2-40B4-BE49-F238E27FC236}">
                <a16:creationId xmlns:a16="http://schemas.microsoft.com/office/drawing/2014/main" id="{71F9832E-54E3-4721-81DE-8ACBA91C9DD7}"/>
              </a:ext>
            </a:extLst>
          </p:cNvPr>
          <p:cNvSpPr/>
          <p:nvPr/>
        </p:nvSpPr>
        <p:spPr>
          <a:xfrm>
            <a:off x="6000750" y="1097756"/>
            <a:ext cx="912019" cy="5476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8563058B-458A-4989-9F88-49D353CFE796}"/>
              </a:ext>
            </a:extLst>
          </p:cNvPr>
          <p:cNvSpPr/>
          <p:nvPr/>
        </p:nvSpPr>
        <p:spPr>
          <a:xfrm rot="5400000">
            <a:off x="6200775" y="2774156"/>
            <a:ext cx="342900" cy="1428750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5896B681-C996-43A0-A6CA-E030F4D42E13}"/>
              </a:ext>
            </a:extLst>
          </p:cNvPr>
          <p:cNvSpPr/>
          <p:nvPr/>
        </p:nvSpPr>
        <p:spPr>
          <a:xfrm>
            <a:off x="5372100" y="3771900"/>
            <a:ext cx="2057400" cy="685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 dirty="0">
                <a:solidFill>
                  <a:srgbClr val="C00000"/>
                </a:solidFill>
              </a:rPr>
              <a:t>DITETAPKAN DALAM PERDES</a:t>
            </a:r>
          </a:p>
        </p:txBody>
      </p:sp>
    </p:spTree>
    <p:extLst>
      <p:ext uri="{BB962C8B-B14F-4D97-AF65-F5344CB8AC3E}">
        <p14:creationId xmlns:p14="http://schemas.microsoft.com/office/powerpoint/2010/main" val="3823986488"/>
      </p:ext>
    </p:extLst>
  </p:cSld>
  <p:clrMapOvr>
    <a:masterClrMapping/>
  </p:clrMapOvr>
  <p:transition spd="slow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810093-A678-4BAB-A557-5FE888093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0" y="4783455"/>
            <a:ext cx="2103120" cy="276999"/>
          </a:xfrm>
        </p:spPr>
        <p:txBody>
          <a:bodyPr/>
          <a:lstStyle/>
          <a:p>
            <a:fld id="{92CA3C40-CA85-40F6-B211-7B31B1400280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5797E3-B9E9-4D87-82D6-A45BB222D256}"/>
              </a:ext>
            </a:extLst>
          </p:cNvPr>
          <p:cNvSpPr txBox="1"/>
          <p:nvPr/>
        </p:nvSpPr>
        <p:spPr>
          <a:xfrm>
            <a:off x="580840" y="123969"/>
            <a:ext cx="686264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250" b="1" dirty="0">
                <a:solidFill>
                  <a:prstClr val="black"/>
                </a:solidFill>
                <a:latin typeface="Nyala" panose="02000504070300020003" pitchFamily="2" charset="0"/>
              </a:rPr>
              <a:t>KEBIJAKAN </a:t>
            </a:r>
            <a:r>
              <a:rPr lang="en-US" sz="2250" b="1" dirty="0">
                <a:solidFill>
                  <a:prstClr val="black"/>
                </a:solidFill>
                <a:latin typeface="Nyala" panose="02000504070300020003" pitchFamily="2" charset="0"/>
              </a:rPr>
              <a:t>PENYALURAN </a:t>
            </a:r>
            <a:r>
              <a:rPr lang="id-ID" sz="2250" b="1" dirty="0">
                <a:solidFill>
                  <a:prstClr val="black"/>
                </a:solidFill>
                <a:latin typeface="Nyala" panose="02000504070300020003" pitchFamily="2" charset="0"/>
              </a:rPr>
              <a:t>DANA DESA TA 202</a:t>
            </a:r>
            <a:r>
              <a:rPr lang="en-US" sz="2250" b="1" dirty="0">
                <a:solidFill>
                  <a:prstClr val="black"/>
                </a:solidFill>
                <a:latin typeface="Nyala" panose="02000504070300020003" pitchFamily="2" charset="0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56203" y="885797"/>
            <a:ext cx="5166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Dana Desa </a:t>
            </a:r>
            <a:r>
              <a:rPr lang="en-AU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disalurkan</a:t>
            </a:r>
            <a:r>
              <a:rPr lang="en-AU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dari RKUN ke RKD </a:t>
            </a:r>
            <a:r>
              <a:rPr lang="en-AU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melalui</a:t>
            </a:r>
            <a:r>
              <a:rPr lang="en-AU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RK</a:t>
            </a:r>
            <a:r>
              <a:rPr lang="en-AU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id-ID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endParaRPr lang="id-ID" b="1" dirty="0">
              <a:latin typeface="Nyala" panose="02000504070300020003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795138-E7FC-4D9E-AA3D-3198EB530A7C}"/>
              </a:ext>
            </a:extLst>
          </p:cNvPr>
          <p:cNvSpPr/>
          <p:nvPr/>
        </p:nvSpPr>
        <p:spPr>
          <a:xfrm>
            <a:off x="195077" y="723010"/>
            <a:ext cx="940779" cy="741459"/>
          </a:xfrm>
          <a:prstGeom prst="rect">
            <a:avLst/>
          </a:prstGeom>
          <a:solidFill>
            <a:srgbClr val="063951"/>
          </a:solidFill>
          <a:ln w="38100" cap="flat" cmpd="sng" algn="ctr">
            <a:solidFill>
              <a:srgbClr val="F0EEEF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algn="ctr" defTabSz="685800">
              <a:defRPr/>
            </a:pPr>
            <a:endParaRPr lang="en-US" sz="1350" b="1" kern="0" cap="all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033047-ABB0-4B68-89B1-30249D64C16E}"/>
              </a:ext>
            </a:extLst>
          </p:cNvPr>
          <p:cNvSpPr/>
          <p:nvPr/>
        </p:nvSpPr>
        <p:spPr>
          <a:xfrm>
            <a:off x="195077" y="1500181"/>
            <a:ext cx="940779" cy="685807"/>
          </a:xfrm>
          <a:prstGeom prst="rect">
            <a:avLst/>
          </a:prstGeom>
          <a:solidFill>
            <a:srgbClr val="EBCB38"/>
          </a:solidFill>
          <a:ln w="38100" cap="flat" cmpd="sng" algn="ctr">
            <a:solidFill>
              <a:srgbClr val="F0EEEF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algn="ctr" defTabSz="685800">
              <a:defRPr/>
            </a:pPr>
            <a:endParaRPr lang="en-US" sz="1350" b="1" kern="0" cap="all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3A125D-89E6-4E88-B72D-B69E95A1392E}"/>
              </a:ext>
            </a:extLst>
          </p:cNvPr>
          <p:cNvSpPr/>
          <p:nvPr/>
        </p:nvSpPr>
        <p:spPr>
          <a:xfrm>
            <a:off x="195077" y="2241302"/>
            <a:ext cx="940779" cy="801128"/>
          </a:xfrm>
          <a:prstGeom prst="rect">
            <a:avLst/>
          </a:prstGeom>
          <a:solidFill>
            <a:srgbClr val="C13018"/>
          </a:solidFill>
          <a:ln w="38100" cap="flat" cmpd="sng" algn="ctr">
            <a:solidFill>
              <a:srgbClr val="F0EEEF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algn="ctr" defTabSz="685800">
              <a:defRPr/>
            </a:pPr>
            <a:endParaRPr lang="en-US" sz="1350" b="1" kern="0" cap="all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3A125D-89E6-4E88-B72D-B69E95A1392E}"/>
              </a:ext>
            </a:extLst>
          </p:cNvPr>
          <p:cNvSpPr/>
          <p:nvPr/>
        </p:nvSpPr>
        <p:spPr>
          <a:xfrm>
            <a:off x="195077" y="3112031"/>
            <a:ext cx="940779" cy="1668404"/>
          </a:xfrm>
          <a:prstGeom prst="rect">
            <a:avLst/>
          </a:prstGeom>
          <a:solidFill>
            <a:srgbClr val="00B09B">
              <a:lumMod val="75000"/>
            </a:srgbClr>
          </a:solidFill>
          <a:ln w="38100" cap="flat" cmpd="sng" algn="ctr">
            <a:solidFill>
              <a:srgbClr val="F0EEEF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algn="ctr" defTabSz="685800">
              <a:defRPr/>
            </a:pPr>
            <a:endParaRPr lang="en-US" sz="1350" b="1" kern="0" cap="all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21290" y="1439876"/>
            <a:ext cx="6329362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Penyaluran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Dana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Desa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dilakukan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melalui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pemotongan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Dana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Desa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setiap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5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Daerah</a:t>
            </a:r>
            <a:r>
              <a:rPr lang="en-US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kabupaten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kota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dan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penyaluran</a:t>
            </a:r>
            <a:r>
              <a:rPr lang="id-ID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dana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hasil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pemotongan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Dana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Desa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5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ke</a:t>
            </a:r>
            <a:r>
              <a:rPr lang="en-AU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RKD</a:t>
            </a:r>
            <a:endParaRPr lang="id-ID" sz="1650" b="1" dirty="0">
              <a:latin typeface="Nyala" panose="02000504070300020003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56202" y="2249954"/>
            <a:ext cx="7502036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Pemotongan Dana Desa setiap </a:t>
            </a:r>
            <a:r>
              <a:rPr lang="id-ID" sz="165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Daerah</a:t>
            </a:r>
            <a:r>
              <a:rPr lang="id-ID" sz="165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kabupaten/kota dan penyaluran dana hasil pemotongan Dana Desa ke RKD dilaksanakan berdasarkan surat kuasa pemindahbukuan Dana Desa dari bupati/wali kota</a:t>
            </a:r>
            <a:endParaRPr lang="id-ID" sz="1650" b="1" dirty="0">
              <a:latin typeface="Nyala" panose="02000504070300020003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256202" y="3095358"/>
            <a:ext cx="76652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algn="just">
              <a:buSzPts val="1200"/>
              <a:buFont typeface="Arial" panose="020B0604020202020204" pitchFamily="34" charset="0"/>
              <a:buChar char="•"/>
              <a:tabLst>
                <a:tab pos="3848100" algn="l"/>
              </a:tabLst>
            </a:pP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Penyaluran Dana Desa dilakukan dalam 3 tahap, dengan ketentuan:</a:t>
            </a:r>
            <a:endParaRPr lang="id-ID" sz="1500" b="1" dirty="0">
              <a:latin typeface="Nyala" panose="020005040703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0075" lvl="1" indent="-257175" algn="just">
              <a:buFont typeface="+mj-lt"/>
              <a:buAutoNum type="alphaLcPeriod"/>
            </a:pP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tahap I paling cepat bulan </a:t>
            </a:r>
            <a:r>
              <a:rPr lang="en-ID" sz="1500" b="1" dirty="0" err="1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Januari</a:t>
            </a:r>
            <a:r>
              <a:rPr lang="en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sebesar </a:t>
            </a:r>
            <a:r>
              <a:rPr lang="en-AU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0%;</a:t>
            </a:r>
            <a:endParaRPr lang="id-ID" sz="1500" b="1" dirty="0">
              <a:latin typeface="Nyala" panose="020005040703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0075" lvl="1" indent="-257175" algn="just">
              <a:buFont typeface="+mj-lt"/>
              <a:buAutoNum type="alphaLcPeriod"/>
            </a:pP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tahap II paling cepat </a:t>
            </a:r>
            <a:r>
              <a:rPr lang="en-ID" sz="1500" b="1" dirty="0" err="1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bulan</a:t>
            </a:r>
            <a:r>
              <a:rPr lang="en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500" b="1" dirty="0" err="1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Maret</a:t>
            </a:r>
            <a:r>
              <a:rPr lang="en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sebesar 40%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dan</a:t>
            </a:r>
          </a:p>
          <a:p>
            <a:pPr marL="600075" lvl="1" indent="-257175" algn="just">
              <a:buFont typeface="+mj-lt"/>
              <a:buAutoNum type="alphaLcPeriod"/>
            </a:pP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tahap I</a:t>
            </a:r>
            <a:r>
              <a:rPr lang="en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paling cepat bulan Ju</a:t>
            </a:r>
            <a:r>
              <a:rPr lang="en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 sebesar 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20%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14313" indent="-214313" algn="just">
              <a:buSzPts val="1200"/>
              <a:buFont typeface="Arial" panose="020B0604020202020204" pitchFamily="34" charset="0"/>
              <a:buChar char="•"/>
              <a:tabLst>
                <a:tab pos="3848100" algn="l"/>
              </a:tabLst>
            </a:pPr>
            <a:r>
              <a:rPr lang="en-US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enyaluran Dana Desa </a:t>
            </a:r>
            <a:r>
              <a:rPr lang="en-AU" sz="150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AU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50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Desa</a:t>
            </a:r>
            <a:r>
              <a:rPr lang="en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50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berstatus</a:t>
            </a:r>
            <a:r>
              <a:rPr lang="en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50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Desa</a:t>
            </a:r>
            <a:r>
              <a:rPr lang="en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500" b="1" dirty="0" err="1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mandiri</a:t>
            </a:r>
            <a:r>
              <a:rPr lang="en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dilakukan dalam 2 tahap, dengan ketentuan</a:t>
            </a: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600075" lvl="1" indent="-257175" algn="just">
              <a:buFont typeface="+mj-lt"/>
              <a:buAutoNum type="alphaLcPeriod"/>
            </a:pP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tahap I paling cepat bulan Januari sebesar 60%; dan</a:t>
            </a:r>
          </a:p>
          <a:p>
            <a:pPr marL="600075" lvl="1" indent="-257175" algn="just">
              <a:buFont typeface="+mj-lt"/>
              <a:buAutoNum type="alphaLcPeriod"/>
            </a:pPr>
            <a:r>
              <a:rPr lang="id-ID" sz="1500" b="1" dirty="0">
                <a:latin typeface="Nyala" panose="020005040703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tahap II paling cepat bulan Maret sebesar 40%.</a:t>
            </a:r>
            <a:endParaRPr lang="id-ID" sz="1500" b="1" dirty="0">
              <a:latin typeface="Nyala" panose="02000504070300020003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3093" y="678047"/>
            <a:ext cx="53091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500" b="1" dirty="0">
                <a:solidFill>
                  <a:schemeClr val="bg1"/>
                </a:solidFill>
                <a:latin typeface="Algerian" panose="04020705040A02060702" pitchFamily="82" charset="0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3092" y="1455488"/>
            <a:ext cx="53091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500" b="1" dirty="0">
                <a:solidFill>
                  <a:schemeClr val="bg1"/>
                </a:solidFill>
                <a:latin typeface="Algerian" panose="04020705040A02060702" pitchFamily="82" charset="0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23091" y="2232929"/>
            <a:ext cx="53091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500" b="1" dirty="0">
                <a:solidFill>
                  <a:schemeClr val="bg1"/>
                </a:solidFill>
                <a:latin typeface="Algerian" panose="04020705040A02060702" pitchFamily="82" charset="0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3091" y="3565358"/>
            <a:ext cx="53091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500" b="1" dirty="0">
                <a:solidFill>
                  <a:schemeClr val="bg1"/>
                </a:solidFill>
                <a:latin typeface="Algerian" panose="04020705040A02060702" pitchFamily="82" charset="0"/>
              </a:rPr>
              <a:t>4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250031" y="1466534"/>
            <a:ext cx="8791791" cy="24674"/>
          </a:xfrm>
          <a:prstGeom prst="line">
            <a:avLst/>
          </a:prstGeom>
          <a:ln w="38100">
            <a:solidFill>
              <a:schemeClr val="bg2">
                <a:lumMod val="9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28600" y="2209484"/>
            <a:ext cx="8791791" cy="24674"/>
          </a:xfrm>
          <a:prstGeom prst="line">
            <a:avLst/>
          </a:prstGeom>
          <a:ln w="38100">
            <a:solidFill>
              <a:schemeClr val="bg2">
                <a:lumMod val="9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14313" y="3073878"/>
            <a:ext cx="8791791" cy="24674"/>
          </a:xfrm>
          <a:prstGeom prst="line">
            <a:avLst/>
          </a:prstGeom>
          <a:ln w="38100">
            <a:solidFill>
              <a:schemeClr val="bg2">
                <a:lumMod val="9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039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57371" y="656137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CA3C40-CA85-40F6-B211-7B31B1400280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71525" y="132355"/>
            <a:ext cx="74949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id-ID" sz="2250" b="1" dirty="0">
                <a:ln w="6350">
                  <a:noFill/>
                </a:ln>
                <a:solidFill>
                  <a:prstClr val="black"/>
                </a:solidFill>
                <a:latin typeface="Nyala" panose="02000504070300020003" pitchFamily="2" charset="0"/>
              </a:rPr>
              <a:t>PENGALOKASIAN DANA DESA</a:t>
            </a:r>
            <a:r>
              <a:rPr lang="en-US" sz="2250" b="1" dirty="0">
                <a:ln w="6350">
                  <a:noFill/>
                </a:ln>
                <a:solidFill>
                  <a:prstClr val="black"/>
                </a:solidFill>
                <a:latin typeface="Nyala" panose="02000504070300020003" pitchFamily="2" charset="0"/>
              </a:rPr>
              <a:t> (Rp. </a:t>
            </a:r>
            <a:r>
              <a:rPr lang="en-US" sz="2400" dirty="0"/>
              <a:t>426.380.834.000,00)</a:t>
            </a:r>
            <a:endParaRPr lang="id-ID" sz="2250" b="1" dirty="0">
              <a:ln w="6350">
                <a:noFill/>
              </a:ln>
              <a:solidFill>
                <a:prstClr val="black"/>
              </a:solidFill>
              <a:latin typeface="Nyala" panose="02000504070300020003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3" y="2569573"/>
            <a:ext cx="4095792" cy="20881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07730" y="1213653"/>
            <a:ext cx="564578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id-ID" sz="2400" b="1" dirty="0">
                <a:solidFill>
                  <a:schemeClr val="bg1"/>
                </a:solidFill>
              </a:rPr>
              <a:t>AD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254392" y="571618"/>
            <a:ext cx="378042" cy="4428492"/>
          </a:xfrm>
          <a:prstGeom prst="rightArrow">
            <a:avLst/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7B0550-9E01-4BDF-8AFE-E55FA7292BEA}"/>
              </a:ext>
            </a:extLst>
          </p:cNvPr>
          <p:cNvSpPr/>
          <p:nvPr/>
        </p:nvSpPr>
        <p:spPr>
          <a:xfrm>
            <a:off x="5419024" y="640339"/>
            <a:ext cx="3593305" cy="3924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en-US" sz="1050" b="1" dirty="0">
                <a:solidFill>
                  <a:prstClr val="black"/>
                </a:solidFill>
                <a:latin typeface="Calibri" panose="020F0502020204030204"/>
              </a:rPr>
              <a:t>C</a:t>
            </a:r>
            <a:r>
              <a:rPr lang="id-ID" sz="1050" b="1" dirty="0">
                <a:solidFill>
                  <a:prstClr val="black"/>
                </a:solidFill>
                <a:latin typeface="Calibri" panose="020F0502020204030204"/>
              </a:rPr>
              <a:t>LUSTER ALOKASI DASAR (AD)</a:t>
            </a:r>
          </a:p>
          <a:p>
            <a:pPr algn="ctr">
              <a:defRPr/>
            </a:pPr>
            <a:r>
              <a:rPr lang="id-ID" sz="1050" b="1" dirty="0">
                <a:solidFill>
                  <a:prstClr val="black"/>
                </a:solidFill>
                <a:latin typeface="Calibri" panose="020F0502020204030204"/>
              </a:rPr>
              <a:t>(Berdasarkan Jumlah Penduduk Desa)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327" y="987083"/>
            <a:ext cx="3809342" cy="101467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06044" y="2098743"/>
            <a:ext cx="556563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id-ID" sz="2400" b="1" dirty="0">
                <a:solidFill>
                  <a:schemeClr val="bg1"/>
                </a:solidFill>
              </a:rPr>
              <a:t>AA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853" y="2000250"/>
            <a:ext cx="3868247" cy="314325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706043" y="2977470"/>
            <a:ext cx="538930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id-ID" sz="2400" b="1" dirty="0">
                <a:solidFill>
                  <a:schemeClr val="bg1"/>
                </a:solidFill>
              </a:rPr>
              <a:t>AK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0527" y="4158357"/>
            <a:ext cx="511679" cy="461665"/>
          </a:xfrm>
          <a:prstGeom prst="rect">
            <a:avLst/>
          </a:prstGeom>
          <a:solidFill>
            <a:srgbClr val="EA86A7"/>
          </a:solidFill>
        </p:spPr>
        <p:txBody>
          <a:bodyPr wrap="none" rtlCol="0">
            <a:spAutoFit/>
          </a:bodyPr>
          <a:lstStyle/>
          <a:p>
            <a:r>
              <a:rPr lang="id-ID" sz="2400" b="1" dirty="0">
                <a:solidFill>
                  <a:schemeClr val="bg1"/>
                </a:solidFill>
              </a:rPr>
              <a:t>AF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706043" y="2000249"/>
            <a:ext cx="4453057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ot"/>
            <a:miter lim="800000"/>
          </a:ln>
          <a:effectLst/>
        </p:spPr>
      </p:cxnSp>
      <p:cxnSp>
        <p:nvCxnSpPr>
          <p:cNvPr id="19" name="Straight Connector 18"/>
          <p:cNvCxnSpPr/>
          <p:nvPr/>
        </p:nvCxnSpPr>
        <p:spPr>
          <a:xfrm>
            <a:off x="4691756" y="2607468"/>
            <a:ext cx="4453057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ot"/>
            <a:miter lim="800000"/>
          </a:ln>
          <a:effectLst/>
        </p:spPr>
      </p:cxnSp>
      <p:cxnSp>
        <p:nvCxnSpPr>
          <p:cNvPr id="20" name="Straight Connector 19"/>
          <p:cNvCxnSpPr/>
          <p:nvPr/>
        </p:nvCxnSpPr>
        <p:spPr>
          <a:xfrm>
            <a:off x="4684612" y="3843337"/>
            <a:ext cx="4453057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ot"/>
            <a:miter lim="800000"/>
          </a:ln>
          <a:effectLst/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348" y="885825"/>
            <a:ext cx="4055747" cy="155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53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4">
            <a:extLst>
              <a:ext uri="{FF2B5EF4-FFF2-40B4-BE49-F238E27FC236}">
                <a16:creationId xmlns:a16="http://schemas.microsoft.com/office/drawing/2014/main" id="{09243CF7-648D-45C5-AA4D-F2584D0723DF}"/>
              </a:ext>
            </a:extLst>
          </p:cNvPr>
          <p:cNvSpPr/>
          <p:nvPr/>
        </p:nvSpPr>
        <p:spPr>
          <a:xfrm>
            <a:off x="2896" y="17112"/>
            <a:ext cx="9144000" cy="528161"/>
          </a:xfrm>
          <a:custGeom>
            <a:avLst/>
            <a:gdLst/>
            <a:ahLst/>
            <a:cxnLst/>
            <a:rect l="l" t="t" r="r" b="b"/>
            <a:pathLst>
              <a:path w="12192000" h="704215">
                <a:moveTo>
                  <a:pt x="0" y="704088"/>
                </a:moveTo>
                <a:lnTo>
                  <a:pt x="12192000" y="704088"/>
                </a:lnTo>
                <a:lnTo>
                  <a:pt x="12192000" y="0"/>
                </a:lnTo>
                <a:lnTo>
                  <a:pt x="0" y="0"/>
                </a:lnTo>
                <a:lnTo>
                  <a:pt x="0" y="704088"/>
                </a:lnTo>
                <a:close/>
              </a:path>
            </a:pathLst>
          </a:cu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6552" y="-41316"/>
            <a:ext cx="7227095" cy="62324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Prioritas Penggunaan Dana Desa</a:t>
            </a:r>
          </a:p>
        </p:txBody>
      </p:sp>
      <p:grpSp>
        <p:nvGrpSpPr>
          <p:cNvPr id="3" name="Graphic 20">
            <a:extLst>
              <a:ext uri="{FF2B5EF4-FFF2-40B4-BE49-F238E27FC236}">
                <a16:creationId xmlns:a16="http://schemas.microsoft.com/office/drawing/2014/main" id="{D41E16DE-E9EA-446E-B0A0-06B094679A70}"/>
              </a:ext>
            </a:extLst>
          </p:cNvPr>
          <p:cNvGrpSpPr/>
          <p:nvPr/>
        </p:nvGrpSpPr>
        <p:grpSpPr>
          <a:xfrm>
            <a:off x="6303020" y="2027098"/>
            <a:ext cx="1621631" cy="1957388"/>
            <a:chOff x="5014912" y="2124075"/>
            <a:chExt cx="2162175" cy="2609850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617D4E7-BBEB-425B-9082-DDEA10A5A475}"/>
                </a:ext>
              </a:extLst>
            </p:cNvPr>
            <p:cNvSpPr/>
            <p:nvPr/>
          </p:nvSpPr>
          <p:spPr>
            <a:xfrm>
              <a:off x="5000625" y="210978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507C66D-A824-4AED-8D16-E751FDD2366C}"/>
                </a:ext>
              </a:extLst>
            </p:cNvPr>
            <p:cNvSpPr/>
            <p:nvPr/>
          </p:nvSpPr>
          <p:spPr>
            <a:xfrm>
              <a:off x="5762730" y="2119107"/>
              <a:ext cx="361950" cy="1019175"/>
            </a:xfrm>
            <a:custGeom>
              <a:avLst/>
              <a:gdLst>
                <a:gd name="connsiteX0" fmla="*/ 350414 w 361950"/>
                <a:gd name="connsiteY0" fmla="*/ 1013666 h 1019175"/>
                <a:gd name="connsiteX1" fmla="*/ 342794 w 361950"/>
                <a:gd name="connsiteY1" fmla="*/ 278336 h 1019175"/>
                <a:gd name="connsiteX2" fmla="*/ 328507 w 361950"/>
                <a:gd name="connsiteY2" fmla="*/ 146890 h 1019175"/>
                <a:gd name="connsiteX3" fmla="*/ 186584 w 361950"/>
                <a:gd name="connsiteY3" fmla="*/ 14493 h 1019175"/>
                <a:gd name="connsiteX4" fmla="*/ 27517 w 361950"/>
                <a:gd name="connsiteY4" fmla="*/ 144033 h 1019175"/>
                <a:gd name="connsiteX5" fmla="*/ 16087 w 361950"/>
                <a:gd name="connsiteY5" fmla="*/ 997473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1019175">
                  <a:moveTo>
                    <a:pt x="350414" y="1013666"/>
                  </a:moveTo>
                  <a:cubicBezTo>
                    <a:pt x="351367" y="1009856"/>
                    <a:pt x="341842" y="297386"/>
                    <a:pt x="342794" y="278336"/>
                  </a:cubicBezTo>
                  <a:cubicBezTo>
                    <a:pt x="342794" y="253570"/>
                    <a:pt x="331364" y="159273"/>
                    <a:pt x="328507" y="146890"/>
                  </a:cubicBezTo>
                  <a:cubicBezTo>
                    <a:pt x="319934" y="97360"/>
                    <a:pt x="267547" y="19255"/>
                    <a:pt x="186584" y="14493"/>
                  </a:cubicBezTo>
                  <a:cubicBezTo>
                    <a:pt x="100859" y="9730"/>
                    <a:pt x="31327" y="88788"/>
                    <a:pt x="27517" y="144033"/>
                  </a:cubicBezTo>
                  <a:cubicBezTo>
                    <a:pt x="27517" y="144985"/>
                    <a:pt x="8467" y="442166"/>
                    <a:pt x="16087" y="997473"/>
                  </a:cubicBezTo>
                </a:path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8CDF027-2F0D-468E-9904-DE1D7B609B6C}"/>
                </a:ext>
              </a:extLst>
            </p:cNvPr>
            <p:cNvSpPr/>
            <p:nvPr/>
          </p:nvSpPr>
          <p:spPr>
            <a:xfrm>
              <a:off x="5000625" y="210978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DBD38D6-8AE8-4819-922C-C64EF3616ED4}"/>
                </a:ext>
              </a:extLst>
            </p:cNvPr>
            <p:cNvSpPr/>
            <p:nvPr/>
          </p:nvSpPr>
          <p:spPr>
            <a:xfrm>
              <a:off x="5000625" y="210978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EA574BB-E609-4BEC-9DE4-B5B018072E47}"/>
                </a:ext>
              </a:extLst>
            </p:cNvPr>
            <p:cNvSpPr/>
            <p:nvPr/>
          </p:nvSpPr>
          <p:spPr>
            <a:xfrm>
              <a:off x="5000625" y="210978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BB175CD-D082-4151-9D4F-6E7C1BCD93B5}"/>
                </a:ext>
              </a:extLst>
            </p:cNvPr>
            <p:cNvSpPr/>
            <p:nvPr/>
          </p:nvSpPr>
          <p:spPr>
            <a:xfrm>
              <a:off x="5000625" y="210978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82055E-0851-4C1C-9D81-82BD1088559B}"/>
                </a:ext>
              </a:extLst>
            </p:cNvPr>
            <p:cNvSpPr/>
            <p:nvPr/>
          </p:nvSpPr>
          <p:spPr>
            <a:xfrm>
              <a:off x="5000625" y="210978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D960A9-41CF-4123-895C-6BA327EE11A3}"/>
                </a:ext>
              </a:extLst>
            </p:cNvPr>
            <p:cNvSpPr/>
            <p:nvPr/>
          </p:nvSpPr>
          <p:spPr>
            <a:xfrm>
              <a:off x="5000625" y="210978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74BBBA-8FB0-4A27-A9EC-140B103A5EE1}"/>
                </a:ext>
              </a:extLst>
            </p:cNvPr>
            <p:cNvSpPr/>
            <p:nvPr/>
          </p:nvSpPr>
          <p:spPr>
            <a:xfrm>
              <a:off x="5000625" y="210978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14CDA5-4167-45B9-80F4-73138F6F31F1}"/>
                </a:ext>
              </a:extLst>
            </p:cNvPr>
            <p:cNvSpPr/>
            <p:nvPr/>
          </p:nvSpPr>
          <p:spPr>
            <a:xfrm>
              <a:off x="5010862" y="2967038"/>
              <a:ext cx="1762125" cy="1762125"/>
            </a:xfrm>
            <a:custGeom>
              <a:avLst/>
              <a:gdLst>
                <a:gd name="connsiteX0" fmla="*/ 1148955 w 1762125"/>
                <a:gd name="connsiteY0" fmla="*/ 1041083 h 1762125"/>
                <a:gd name="connsiteX1" fmla="*/ 1145145 w 1762125"/>
                <a:gd name="connsiteY1" fmla="*/ 821055 h 1762125"/>
                <a:gd name="connsiteX2" fmla="*/ 825105 w 1762125"/>
                <a:gd name="connsiteY2" fmla="*/ 582930 h 1762125"/>
                <a:gd name="connsiteX3" fmla="*/ 698423 w 1762125"/>
                <a:gd name="connsiteY3" fmla="*/ 597218 h 1762125"/>
                <a:gd name="connsiteX4" fmla="*/ 667942 w 1762125"/>
                <a:gd name="connsiteY4" fmla="*/ 591503 h 1762125"/>
                <a:gd name="connsiteX5" fmla="*/ 476490 w 1762125"/>
                <a:gd name="connsiteY5" fmla="*/ 417195 h 1762125"/>
                <a:gd name="connsiteX6" fmla="*/ 406005 w 1762125"/>
                <a:gd name="connsiteY6" fmla="*/ 356235 h 1762125"/>
                <a:gd name="connsiteX7" fmla="*/ 61200 w 1762125"/>
                <a:gd name="connsiteY7" fmla="*/ 377190 h 1762125"/>
                <a:gd name="connsiteX8" fmla="*/ 93585 w 1762125"/>
                <a:gd name="connsiteY8" fmla="*/ 561975 h 1762125"/>
                <a:gd name="connsiteX9" fmla="*/ 557453 w 1762125"/>
                <a:gd name="connsiteY9" fmla="*/ 1050608 h 1762125"/>
                <a:gd name="connsiteX10" fmla="*/ 643178 w 1762125"/>
                <a:gd name="connsiteY10" fmla="*/ 1133475 h 1762125"/>
                <a:gd name="connsiteX11" fmla="*/ 664133 w 1762125"/>
                <a:gd name="connsiteY11" fmla="*/ 1181100 h 1762125"/>
                <a:gd name="connsiteX12" fmla="*/ 672705 w 1762125"/>
                <a:gd name="connsiteY12" fmla="*/ 1703070 h 1762125"/>
                <a:gd name="connsiteX13" fmla="*/ 726998 w 1762125"/>
                <a:gd name="connsiteY13" fmla="*/ 1753553 h 1762125"/>
                <a:gd name="connsiteX14" fmla="*/ 1479472 w 1762125"/>
                <a:gd name="connsiteY14" fmla="*/ 1755457 h 1762125"/>
                <a:gd name="connsiteX15" fmla="*/ 1526145 w 1762125"/>
                <a:gd name="connsiteY15" fmla="*/ 1708785 h 1762125"/>
                <a:gd name="connsiteX16" fmla="*/ 1517572 w 1762125"/>
                <a:gd name="connsiteY16" fmla="*/ 1161098 h 1762125"/>
                <a:gd name="connsiteX17" fmla="*/ 1548053 w 1762125"/>
                <a:gd name="connsiteY17" fmla="*/ 1106805 h 1762125"/>
                <a:gd name="connsiteX18" fmla="*/ 1724265 w 1762125"/>
                <a:gd name="connsiteY18" fmla="*/ 876300 h 1762125"/>
                <a:gd name="connsiteX19" fmla="*/ 1739505 w 1762125"/>
                <a:gd name="connsiteY19" fmla="*/ 793433 h 1762125"/>
                <a:gd name="connsiteX20" fmla="*/ 1752840 w 1762125"/>
                <a:gd name="connsiteY20" fmla="*/ 14288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62125" h="1762125">
                  <a:moveTo>
                    <a:pt x="1148955" y="1041083"/>
                  </a:moveTo>
                  <a:cubicBezTo>
                    <a:pt x="1170863" y="963930"/>
                    <a:pt x="1177530" y="899160"/>
                    <a:pt x="1145145" y="821055"/>
                  </a:cubicBezTo>
                  <a:cubicBezTo>
                    <a:pt x="1086090" y="680085"/>
                    <a:pt x="975600" y="605790"/>
                    <a:pt x="825105" y="582930"/>
                  </a:cubicBezTo>
                  <a:cubicBezTo>
                    <a:pt x="784148" y="584835"/>
                    <a:pt x="736523" y="585788"/>
                    <a:pt x="698423" y="597218"/>
                  </a:cubicBezTo>
                  <a:cubicBezTo>
                    <a:pt x="685088" y="601028"/>
                    <a:pt x="674610" y="597218"/>
                    <a:pt x="667942" y="591503"/>
                  </a:cubicBezTo>
                  <a:cubicBezTo>
                    <a:pt x="615555" y="546735"/>
                    <a:pt x="511732" y="449580"/>
                    <a:pt x="476490" y="417195"/>
                  </a:cubicBezTo>
                  <a:cubicBezTo>
                    <a:pt x="440295" y="384810"/>
                    <a:pt x="419340" y="362903"/>
                    <a:pt x="406005" y="356235"/>
                  </a:cubicBezTo>
                  <a:cubicBezTo>
                    <a:pt x="293610" y="297180"/>
                    <a:pt x="145972" y="276225"/>
                    <a:pt x="61200" y="377190"/>
                  </a:cubicBezTo>
                  <a:cubicBezTo>
                    <a:pt x="20242" y="426720"/>
                    <a:pt x="-33098" y="435292"/>
                    <a:pt x="93585" y="561975"/>
                  </a:cubicBezTo>
                  <a:cubicBezTo>
                    <a:pt x="117397" y="585788"/>
                    <a:pt x="487920" y="938213"/>
                    <a:pt x="557453" y="1050608"/>
                  </a:cubicBezTo>
                  <a:cubicBezTo>
                    <a:pt x="568883" y="1069658"/>
                    <a:pt x="623175" y="1121093"/>
                    <a:pt x="643178" y="1133475"/>
                  </a:cubicBezTo>
                  <a:cubicBezTo>
                    <a:pt x="653655" y="1140143"/>
                    <a:pt x="664133" y="1161098"/>
                    <a:pt x="664133" y="1181100"/>
                  </a:cubicBezTo>
                  <a:cubicBezTo>
                    <a:pt x="659370" y="1352550"/>
                    <a:pt x="665085" y="1530668"/>
                    <a:pt x="672705" y="1703070"/>
                  </a:cubicBezTo>
                  <a:cubicBezTo>
                    <a:pt x="674610" y="1744028"/>
                    <a:pt x="683183" y="1753553"/>
                    <a:pt x="726998" y="1753553"/>
                  </a:cubicBezTo>
                  <a:cubicBezTo>
                    <a:pt x="974648" y="1751648"/>
                    <a:pt x="1231822" y="1757363"/>
                    <a:pt x="1479472" y="1755457"/>
                  </a:cubicBezTo>
                  <a:cubicBezTo>
                    <a:pt x="1521383" y="1755457"/>
                    <a:pt x="1526145" y="1749743"/>
                    <a:pt x="1526145" y="1708785"/>
                  </a:cubicBezTo>
                  <a:cubicBezTo>
                    <a:pt x="1524240" y="1528763"/>
                    <a:pt x="1515668" y="1342073"/>
                    <a:pt x="1517572" y="1161098"/>
                  </a:cubicBezTo>
                  <a:cubicBezTo>
                    <a:pt x="1517572" y="1135380"/>
                    <a:pt x="1526145" y="1121093"/>
                    <a:pt x="1548053" y="1106805"/>
                  </a:cubicBezTo>
                  <a:cubicBezTo>
                    <a:pt x="1635683" y="1047750"/>
                    <a:pt x="1691880" y="977265"/>
                    <a:pt x="1724265" y="876300"/>
                  </a:cubicBezTo>
                  <a:cubicBezTo>
                    <a:pt x="1732838" y="848678"/>
                    <a:pt x="1738553" y="822008"/>
                    <a:pt x="1739505" y="793433"/>
                  </a:cubicBezTo>
                  <a:cubicBezTo>
                    <a:pt x="1748078" y="541972"/>
                    <a:pt x="1753793" y="287655"/>
                    <a:pt x="1752840" y="14288"/>
                  </a:cubicBezTo>
                </a:path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8510AF-A86B-4ED7-AA2F-398ABA9B137C}"/>
                </a:ext>
              </a:extLst>
            </p:cNvPr>
            <p:cNvSpPr/>
            <p:nvPr/>
          </p:nvSpPr>
          <p:spPr>
            <a:xfrm>
              <a:off x="5000625" y="210978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67B4E9C-21D3-4310-9174-FB1B27554050}"/>
                </a:ext>
              </a:extLst>
            </p:cNvPr>
            <p:cNvSpPr/>
            <p:nvPr/>
          </p:nvSpPr>
          <p:spPr>
            <a:xfrm>
              <a:off x="5257635" y="2328102"/>
              <a:ext cx="533400" cy="1019175"/>
            </a:xfrm>
            <a:custGeom>
              <a:avLst/>
              <a:gdLst>
                <a:gd name="connsiteX0" fmla="*/ 519277 w 533400"/>
                <a:gd name="connsiteY0" fmla="*/ 797050 h 1019175"/>
                <a:gd name="connsiteX1" fmla="*/ 326872 w 533400"/>
                <a:gd name="connsiteY1" fmla="*/ 111250 h 1019175"/>
                <a:gd name="connsiteX2" fmla="*/ 249719 w 533400"/>
                <a:gd name="connsiteY2" fmla="*/ 40765 h 1019175"/>
                <a:gd name="connsiteX3" fmla="*/ 83984 w 533400"/>
                <a:gd name="connsiteY3" fmla="*/ 37908 h 1019175"/>
                <a:gd name="connsiteX4" fmla="*/ 18262 w 533400"/>
                <a:gd name="connsiteY4" fmla="*/ 199833 h 1019175"/>
                <a:gd name="connsiteX5" fmla="*/ 200189 w 533400"/>
                <a:gd name="connsiteY5" fmla="*/ 101041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0" h="1019175">
                  <a:moveTo>
                    <a:pt x="519277" y="797050"/>
                  </a:moveTo>
                  <a:lnTo>
                    <a:pt x="326872" y="111250"/>
                  </a:lnTo>
                  <a:cubicBezTo>
                    <a:pt x="313537" y="86485"/>
                    <a:pt x="264007" y="50290"/>
                    <a:pt x="249719" y="40765"/>
                  </a:cubicBezTo>
                  <a:cubicBezTo>
                    <a:pt x="199237" y="7428"/>
                    <a:pt x="130657" y="4570"/>
                    <a:pt x="83984" y="37908"/>
                  </a:cubicBezTo>
                  <a:cubicBezTo>
                    <a:pt x="28739" y="76960"/>
                    <a:pt x="3974" y="136015"/>
                    <a:pt x="18262" y="199833"/>
                  </a:cubicBezTo>
                  <a:cubicBezTo>
                    <a:pt x="81127" y="495108"/>
                    <a:pt x="194474" y="990408"/>
                    <a:pt x="200189" y="1010410"/>
                  </a:cubicBezTo>
                </a:path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B60B9F2-C8D0-4CBA-8C5E-B08F94A89200}"/>
                </a:ext>
              </a:extLst>
            </p:cNvPr>
            <p:cNvSpPr/>
            <p:nvPr/>
          </p:nvSpPr>
          <p:spPr>
            <a:xfrm>
              <a:off x="6097904" y="2704148"/>
              <a:ext cx="342900" cy="619125"/>
            </a:xfrm>
            <a:custGeom>
              <a:avLst/>
              <a:gdLst>
                <a:gd name="connsiteX0" fmla="*/ 175260 w 342900"/>
                <a:gd name="connsiteY0" fmla="*/ 609600 h 619125"/>
                <a:gd name="connsiteX1" fmla="*/ 175260 w 342900"/>
                <a:gd name="connsiteY1" fmla="*/ 609600 h 619125"/>
                <a:gd name="connsiteX2" fmla="*/ 14288 w 342900"/>
                <a:gd name="connsiteY2" fmla="*/ 448628 h 619125"/>
                <a:gd name="connsiteX3" fmla="*/ 14288 w 342900"/>
                <a:gd name="connsiteY3" fmla="*/ 175260 h 619125"/>
                <a:gd name="connsiteX4" fmla="*/ 175260 w 342900"/>
                <a:gd name="connsiteY4" fmla="*/ 14288 h 619125"/>
                <a:gd name="connsiteX5" fmla="*/ 175260 w 342900"/>
                <a:gd name="connsiteY5" fmla="*/ 14288 h 619125"/>
                <a:gd name="connsiteX6" fmla="*/ 336233 w 342900"/>
                <a:gd name="connsiteY6" fmla="*/ 175260 h 619125"/>
                <a:gd name="connsiteX7" fmla="*/ 336233 w 342900"/>
                <a:gd name="connsiteY7" fmla="*/ 448628 h 619125"/>
                <a:gd name="connsiteX8" fmla="*/ 175260 w 342900"/>
                <a:gd name="connsiteY8" fmla="*/ 60960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619125">
                  <a:moveTo>
                    <a:pt x="175260" y="609600"/>
                  </a:moveTo>
                  <a:lnTo>
                    <a:pt x="175260" y="609600"/>
                  </a:lnTo>
                  <a:cubicBezTo>
                    <a:pt x="86678" y="609600"/>
                    <a:pt x="14288" y="538163"/>
                    <a:pt x="14288" y="448628"/>
                  </a:cubicBezTo>
                  <a:lnTo>
                    <a:pt x="14288" y="175260"/>
                  </a:lnTo>
                  <a:cubicBezTo>
                    <a:pt x="14288" y="86677"/>
                    <a:pt x="85725" y="14288"/>
                    <a:pt x="175260" y="14288"/>
                  </a:cubicBezTo>
                  <a:lnTo>
                    <a:pt x="175260" y="14288"/>
                  </a:lnTo>
                  <a:cubicBezTo>
                    <a:pt x="263842" y="14288"/>
                    <a:pt x="336233" y="85725"/>
                    <a:pt x="336233" y="175260"/>
                  </a:cubicBezTo>
                  <a:lnTo>
                    <a:pt x="336233" y="448628"/>
                  </a:lnTo>
                  <a:cubicBezTo>
                    <a:pt x="336233" y="537210"/>
                    <a:pt x="263842" y="609600"/>
                    <a:pt x="175260" y="609600"/>
                  </a:cubicBezTo>
                  <a:close/>
                </a:path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A566CEE-254A-46D6-B914-4F551A936907}"/>
                </a:ext>
              </a:extLst>
            </p:cNvPr>
            <p:cNvSpPr/>
            <p:nvPr/>
          </p:nvSpPr>
          <p:spPr>
            <a:xfrm>
              <a:off x="6428422" y="2751773"/>
              <a:ext cx="342900" cy="571500"/>
            </a:xfrm>
            <a:custGeom>
              <a:avLst/>
              <a:gdLst>
                <a:gd name="connsiteX0" fmla="*/ 175260 w 342900"/>
                <a:gd name="connsiteY0" fmla="*/ 561975 h 571500"/>
                <a:gd name="connsiteX1" fmla="*/ 175260 w 342900"/>
                <a:gd name="connsiteY1" fmla="*/ 561975 h 571500"/>
                <a:gd name="connsiteX2" fmla="*/ 14288 w 342900"/>
                <a:gd name="connsiteY2" fmla="*/ 401003 h 571500"/>
                <a:gd name="connsiteX3" fmla="*/ 14288 w 342900"/>
                <a:gd name="connsiteY3" fmla="*/ 175260 h 571500"/>
                <a:gd name="connsiteX4" fmla="*/ 175260 w 342900"/>
                <a:gd name="connsiteY4" fmla="*/ 14288 h 571500"/>
                <a:gd name="connsiteX5" fmla="*/ 175260 w 342900"/>
                <a:gd name="connsiteY5" fmla="*/ 14288 h 571500"/>
                <a:gd name="connsiteX6" fmla="*/ 336233 w 342900"/>
                <a:gd name="connsiteY6" fmla="*/ 175260 h 571500"/>
                <a:gd name="connsiteX7" fmla="*/ 336233 w 342900"/>
                <a:gd name="connsiteY7" fmla="*/ 401003 h 571500"/>
                <a:gd name="connsiteX8" fmla="*/ 175260 w 342900"/>
                <a:gd name="connsiteY8" fmla="*/ 561975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571500">
                  <a:moveTo>
                    <a:pt x="175260" y="561975"/>
                  </a:moveTo>
                  <a:lnTo>
                    <a:pt x="175260" y="561975"/>
                  </a:lnTo>
                  <a:cubicBezTo>
                    <a:pt x="86678" y="561975"/>
                    <a:pt x="14288" y="490538"/>
                    <a:pt x="14288" y="401003"/>
                  </a:cubicBezTo>
                  <a:lnTo>
                    <a:pt x="14288" y="175260"/>
                  </a:lnTo>
                  <a:cubicBezTo>
                    <a:pt x="14288" y="86677"/>
                    <a:pt x="85725" y="14288"/>
                    <a:pt x="175260" y="14288"/>
                  </a:cubicBezTo>
                  <a:lnTo>
                    <a:pt x="175260" y="14288"/>
                  </a:lnTo>
                  <a:cubicBezTo>
                    <a:pt x="263843" y="14288"/>
                    <a:pt x="336233" y="85725"/>
                    <a:pt x="336233" y="175260"/>
                  </a:cubicBezTo>
                  <a:lnTo>
                    <a:pt x="336233" y="401003"/>
                  </a:lnTo>
                  <a:cubicBezTo>
                    <a:pt x="336233" y="489585"/>
                    <a:pt x="264795" y="561975"/>
                    <a:pt x="175260" y="561975"/>
                  </a:cubicBezTo>
                  <a:close/>
                </a:path>
              </a:pathLst>
            </a:custGeom>
            <a:grpFill/>
            <a:ln w="7620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A03FE5F-47B2-4685-8706-DF5EB4278341}"/>
              </a:ext>
            </a:extLst>
          </p:cNvPr>
          <p:cNvGrpSpPr/>
          <p:nvPr/>
        </p:nvGrpSpPr>
        <p:grpSpPr>
          <a:xfrm>
            <a:off x="3762543" y="2063596"/>
            <a:ext cx="1135979" cy="1956827"/>
            <a:chOff x="6971773" y="3515634"/>
            <a:chExt cx="1514639" cy="260910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1300C6E-F162-4B7B-BF83-CBB53E1A8E2D}"/>
                </a:ext>
              </a:extLst>
            </p:cNvPr>
            <p:cNvSpPr/>
            <p:nvPr/>
          </p:nvSpPr>
          <p:spPr>
            <a:xfrm>
              <a:off x="7476868" y="3515634"/>
              <a:ext cx="200025" cy="1009650"/>
            </a:xfrm>
            <a:custGeom>
              <a:avLst/>
              <a:gdLst>
                <a:gd name="connsiteX0" fmla="*/ 186584 w 200025"/>
                <a:gd name="connsiteY0" fmla="*/ 14493 h 1009650"/>
                <a:gd name="connsiteX1" fmla="*/ 27517 w 200025"/>
                <a:gd name="connsiteY1" fmla="*/ 144033 h 1009650"/>
                <a:gd name="connsiteX2" fmla="*/ 16087 w 200025"/>
                <a:gd name="connsiteY2" fmla="*/ 997473 h 100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025" h="1009650">
                  <a:moveTo>
                    <a:pt x="186584" y="14493"/>
                  </a:moveTo>
                  <a:cubicBezTo>
                    <a:pt x="100859" y="9730"/>
                    <a:pt x="31327" y="88788"/>
                    <a:pt x="27517" y="144033"/>
                  </a:cubicBezTo>
                  <a:cubicBezTo>
                    <a:pt x="27517" y="144985"/>
                    <a:pt x="8467" y="442166"/>
                    <a:pt x="16087" y="997473"/>
                  </a:cubicBezTo>
                </a:path>
              </a:pathLst>
            </a:custGeom>
            <a:noFill/>
            <a:ln w="762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2573B62-D044-4173-AE29-3592C761972D}"/>
                </a:ext>
              </a:extLst>
            </p:cNvPr>
            <p:cNvSpPr/>
            <p:nvPr/>
          </p:nvSpPr>
          <p:spPr>
            <a:xfrm>
              <a:off x="7649164" y="3515840"/>
              <a:ext cx="190500" cy="1019175"/>
            </a:xfrm>
            <a:custGeom>
              <a:avLst/>
              <a:gdLst>
                <a:gd name="connsiteX0" fmla="*/ 178118 w 190500"/>
                <a:gd name="connsiteY0" fmla="*/ 1013460 h 1019175"/>
                <a:gd name="connsiteX1" fmla="*/ 170498 w 190500"/>
                <a:gd name="connsiteY1" fmla="*/ 278130 h 1019175"/>
                <a:gd name="connsiteX2" fmla="*/ 156210 w 190500"/>
                <a:gd name="connsiteY2" fmla="*/ 146685 h 1019175"/>
                <a:gd name="connsiteX3" fmla="*/ 14288 w 190500"/>
                <a:gd name="connsiteY3" fmla="*/ 14288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019175">
                  <a:moveTo>
                    <a:pt x="178118" y="1013460"/>
                  </a:moveTo>
                  <a:cubicBezTo>
                    <a:pt x="179070" y="1009650"/>
                    <a:pt x="169545" y="297180"/>
                    <a:pt x="170498" y="278130"/>
                  </a:cubicBezTo>
                  <a:cubicBezTo>
                    <a:pt x="170498" y="253365"/>
                    <a:pt x="159068" y="159068"/>
                    <a:pt x="156210" y="146685"/>
                  </a:cubicBezTo>
                  <a:cubicBezTo>
                    <a:pt x="147638" y="97155"/>
                    <a:pt x="95250" y="19050"/>
                    <a:pt x="14288" y="14288"/>
                  </a:cubicBezTo>
                </a:path>
              </a:pathLst>
            </a:custGeom>
            <a:noFill/>
            <a:ln w="762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F497239-20BB-47B8-AA2F-DACE69AA0B9A}"/>
                </a:ext>
              </a:extLst>
            </p:cNvPr>
            <p:cNvSpPr/>
            <p:nvPr/>
          </p:nvSpPr>
          <p:spPr>
            <a:xfrm>
              <a:off x="6971773" y="3725582"/>
              <a:ext cx="533400" cy="847725"/>
            </a:xfrm>
            <a:custGeom>
              <a:avLst/>
              <a:gdLst>
                <a:gd name="connsiteX0" fmla="*/ 519277 w 533400"/>
                <a:gd name="connsiteY0" fmla="*/ 797050 h 847725"/>
                <a:gd name="connsiteX1" fmla="*/ 326872 w 533400"/>
                <a:gd name="connsiteY1" fmla="*/ 111250 h 847725"/>
                <a:gd name="connsiteX2" fmla="*/ 249719 w 533400"/>
                <a:gd name="connsiteY2" fmla="*/ 40765 h 847725"/>
                <a:gd name="connsiteX3" fmla="*/ 83984 w 533400"/>
                <a:gd name="connsiteY3" fmla="*/ 37908 h 847725"/>
                <a:gd name="connsiteX4" fmla="*/ 18262 w 533400"/>
                <a:gd name="connsiteY4" fmla="*/ 199833 h 847725"/>
                <a:gd name="connsiteX5" fmla="*/ 160184 w 533400"/>
                <a:gd name="connsiteY5" fmla="*/ 839913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0" h="847725">
                  <a:moveTo>
                    <a:pt x="519277" y="797050"/>
                  </a:moveTo>
                  <a:lnTo>
                    <a:pt x="326872" y="111250"/>
                  </a:lnTo>
                  <a:cubicBezTo>
                    <a:pt x="313537" y="86485"/>
                    <a:pt x="264007" y="50290"/>
                    <a:pt x="249719" y="40765"/>
                  </a:cubicBezTo>
                  <a:cubicBezTo>
                    <a:pt x="199237" y="7428"/>
                    <a:pt x="130657" y="4570"/>
                    <a:pt x="83984" y="37908"/>
                  </a:cubicBezTo>
                  <a:cubicBezTo>
                    <a:pt x="28739" y="76960"/>
                    <a:pt x="3974" y="136015"/>
                    <a:pt x="18262" y="199833"/>
                  </a:cubicBezTo>
                  <a:cubicBezTo>
                    <a:pt x="81127" y="495108"/>
                    <a:pt x="154469" y="819910"/>
                    <a:pt x="160184" y="839913"/>
                  </a:cubicBezTo>
                </a:path>
              </a:pathLst>
            </a:custGeom>
            <a:noFill/>
            <a:ln w="762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DC0BEF-29D6-433F-9367-C521CCAACA01}"/>
                </a:ext>
              </a:extLst>
            </p:cNvPr>
            <p:cNvSpPr/>
            <p:nvPr/>
          </p:nvSpPr>
          <p:spPr>
            <a:xfrm>
              <a:off x="7810137" y="4106390"/>
              <a:ext cx="342900" cy="619125"/>
            </a:xfrm>
            <a:custGeom>
              <a:avLst/>
              <a:gdLst>
                <a:gd name="connsiteX0" fmla="*/ 175260 w 342900"/>
                <a:gd name="connsiteY0" fmla="*/ 609600 h 619125"/>
                <a:gd name="connsiteX1" fmla="*/ 175260 w 342900"/>
                <a:gd name="connsiteY1" fmla="*/ 609600 h 619125"/>
                <a:gd name="connsiteX2" fmla="*/ 14288 w 342900"/>
                <a:gd name="connsiteY2" fmla="*/ 448628 h 619125"/>
                <a:gd name="connsiteX3" fmla="*/ 14288 w 342900"/>
                <a:gd name="connsiteY3" fmla="*/ 175260 h 619125"/>
                <a:gd name="connsiteX4" fmla="*/ 175260 w 342900"/>
                <a:gd name="connsiteY4" fmla="*/ 14288 h 619125"/>
                <a:gd name="connsiteX5" fmla="*/ 175260 w 342900"/>
                <a:gd name="connsiteY5" fmla="*/ 14288 h 619125"/>
                <a:gd name="connsiteX6" fmla="*/ 336233 w 342900"/>
                <a:gd name="connsiteY6" fmla="*/ 175260 h 619125"/>
                <a:gd name="connsiteX7" fmla="*/ 336233 w 342900"/>
                <a:gd name="connsiteY7" fmla="*/ 448628 h 619125"/>
                <a:gd name="connsiteX8" fmla="*/ 175260 w 342900"/>
                <a:gd name="connsiteY8" fmla="*/ 609600 h 619125"/>
                <a:gd name="connsiteX9" fmla="*/ 175260 w 342900"/>
                <a:gd name="connsiteY9" fmla="*/ 60960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619125">
                  <a:moveTo>
                    <a:pt x="175260" y="609600"/>
                  </a:moveTo>
                  <a:lnTo>
                    <a:pt x="175260" y="609600"/>
                  </a:lnTo>
                  <a:cubicBezTo>
                    <a:pt x="86677" y="609600"/>
                    <a:pt x="14288" y="538163"/>
                    <a:pt x="14288" y="448628"/>
                  </a:cubicBezTo>
                  <a:lnTo>
                    <a:pt x="14288" y="175260"/>
                  </a:lnTo>
                  <a:cubicBezTo>
                    <a:pt x="14288" y="86677"/>
                    <a:pt x="85725" y="14288"/>
                    <a:pt x="175260" y="14288"/>
                  </a:cubicBezTo>
                  <a:lnTo>
                    <a:pt x="175260" y="14288"/>
                  </a:lnTo>
                  <a:cubicBezTo>
                    <a:pt x="263842" y="14288"/>
                    <a:pt x="336233" y="85725"/>
                    <a:pt x="336233" y="175260"/>
                  </a:cubicBezTo>
                  <a:lnTo>
                    <a:pt x="336233" y="448628"/>
                  </a:lnTo>
                  <a:cubicBezTo>
                    <a:pt x="336233" y="537210"/>
                    <a:pt x="263842" y="609600"/>
                    <a:pt x="175260" y="609600"/>
                  </a:cubicBezTo>
                  <a:lnTo>
                    <a:pt x="175260" y="609600"/>
                  </a:lnTo>
                  <a:close/>
                </a:path>
              </a:pathLst>
            </a:custGeom>
            <a:noFill/>
            <a:ln w="762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1A44893-EFC5-473E-8191-275FEE1C3D5C}"/>
                </a:ext>
              </a:extLst>
            </p:cNvPr>
            <p:cNvSpPr/>
            <p:nvPr/>
          </p:nvSpPr>
          <p:spPr>
            <a:xfrm>
              <a:off x="8143512" y="4154015"/>
              <a:ext cx="342900" cy="571500"/>
            </a:xfrm>
            <a:custGeom>
              <a:avLst/>
              <a:gdLst>
                <a:gd name="connsiteX0" fmla="*/ 175260 w 342900"/>
                <a:gd name="connsiteY0" fmla="*/ 561975 h 571500"/>
                <a:gd name="connsiteX1" fmla="*/ 175260 w 342900"/>
                <a:gd name="connsiteY1" fmla="*/ 561975 h 571500"/>
                <a:gd name="connsiteX2" fmla="*/ 14288 w 342900"/>
                <a:gd name="connsiteY2" fmla="*/ 401003 h 571500"/>
                <a:gd name="connsiteX3" fmla="*/ 14288 w 342900"/>
                <a:gd name="connsiteY3" fmla="*/ 175260 h 571500"/>
                <a:gd name="connsiteX4" fmla="*/ 175260 w 342900"/>
                <a:gd name="connsiteY4" fmla="*/ 14288 h 571500"/>
                <a:gd name="connsiteX5" fmla="*/ 175260 w 342900"/>
                <a:gd name="connsiteY5" fmla="*/ 14288 h 571500"/>
                <a:gd name="connsiteX6" fmla="*/ 336233 w 342900"/>
                <a:gd name="connsiteY6" fmla="*/ 175260 h 571500"/>
                <a:gd name="connsiteX7" fmla="*/ 336233 w 342900"/>
                <a:gd name="connsiteY7" fmla="*/ 401003 h 571500"/>
                <a:gd name="connsiteX8" fmla="*/ 175260 w 342900"/>
                <a:gd name="connsiteY8" fmla="*/ 561975 h 571500"/>
                <a:gd name="connsiteX9" fmla="*/ 175260 w 342900"/>
                <a:gd name="connsiteY9" fmla="*/ 561975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571500">
                  <a:moveTo>
                    <a:pt x="175260" y="561975"/>
                  </a:moveTo>
                  <a:lnTo>
                    <a:pt x="175260" y="561975"/>
                  </a:lnTo>
                  <a:cubicBezTo>
                    <a:pt x="86678" y="561975"/>
                    <a:pt x="14288" y="490538"/>
                    <a:pt x="14288" y="401003"/>
                  </a:cubicBezTo>
                  <a:lnTo>
                    <a:pt x="14288" y="175260"/>
                  </a:lnTo>
                  <a:cubicBezTo>
                    <a:pt x="14288" y="86677"/>
                    <a:pt x="85725" y="14288"/>
                    <a:pt x="175260" y="14288"/>
                  </a:cubicBezTo>
                  <a:lnTo>
                    <a:pt x="175260" y="14288"/>
                  </a:lnTo>
                  <a:cubicBezTo>
                    <a:pt x="263842" y="14288"/>
                    <a:pt x="336233" y="85725"/>
                    <a:pt x="336233" y="175260"/>
                  </a:cubicBezTo>
                  <a:lnTo>
                    <a:pt x="336233" y="401003"/>
                  </a:lnTo>
                  <a:cubicBezTo>
                    <a:pt x="336233" y="489585"/>
                    <a:pt x="264795" y="561975"/>
                    <a:pt x="175260" y="561975"/>
                  </a:cubicBezTo>
                  <a:lnTo>
                    <a:pt x="175260" y="561975"/>
                  </a:lnTo>
                  <a:close/>
                </a:path>
              </a:pathLst>
            </a:custGeom>
            <a:noFill/>
            <a:ln w="762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38CF1FA-855D-470F-9CBD-413BEC06860B}"/>
                </a:ext>
              </a:extLst>
            </p:cNvPr>
            <p:cNvSpPr/>
            <p:nvPr/>
          </p:nvSpPr>
          <p:spPr>
            <a:xfrm>
              <a:off x="7186250" y="4922682"/>
              <a:ext cx="619125" cy="523875"/>
            </a:xfrm>
            <a:custGeom>
              <a:avLst/>
              <a:gdLst>
                <a:gd name="connsiteX0" fmla="*/ 14288 w 619125"/>
                <a:gd name="connsiteY0" fmla="*/ 17145 h 523875"/>
                <a:gd name="connsiteX1" fmla="*/ 157163 w 619125"/>
                <a:gd name="connsiteY1" fmla="*/ 14288 h 523875"/>
                <a:gd name="connsiteX2" fmla="*/ 414338 w 619125"/>
                <a:gd name="connsiteY2" fmla="*/ 34290 h 523875"/>
                <a:gd name="connsiteX3" fmla="*/ 530543 w 619125"/>
                <a:gd name="connsiteY3" fmla="*/ 125730 h 523875"/>
                <a:gd name="connsiteX4" fmla="*/ 552450 w 619125"/>
                <a:gd name="connsiteY4" fmla="*/ 501967 h 523875"/>
                <a:gd name="connsiteX5" fmla="*/ 543878 w 619125"/>
                <a:gd name="connsiteY5" fmla="*/ 51625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9125" h="523875">
                  <a:moveTo>
                    <a:pt x="14288" y="17145"/>
                  </a:moveTo>
                  <a:cubicBezTo>
                    <a:pt x="61913" y="16192"/>
                    <a:pt x="109538" y="15240"/>
                    <a:pt x="157163" y="14288"/>
                  </a:cubicBezTo>
                  <a:cubicBezTo>
                    <a:pt x="168592" y="14288"/>
                    <a:pt x="412433" y="31433"/>
                    <a:pt x="414338" y="34290"/>
                  </a:cubicBezTo>
                  <a:cubicBezTo>
                    <a:pt x="472440" y="59055"/>
                    <a:pt x="495300" y="90488"/>
                    <a:pt x="530543" y="125730"/>
                  </a:cubicBezTo>
                  <a:cubicBezTo>
                    <a:pt x="627698" y="222885"/>
                    <a:pt x="644843" y="386715"/>
                    <a:pt x="552450" y="501967"/>
                  </a:cubicBezTo>
                  <a:cubicBezTo>
                    <a:pt x="548640" y="505778"/>
                    <a:pt x="546735" y="511492"/>
                    <a:pt x="543878" y="516255"/>
                  </a:cubicBezTo>
                </a:path>
              </a:pathLst>
            </a:custGeom>
            <a:noFill/>
            <a:ln w="762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215EA69-63DB-4909-B44B-6280EDB52E49}"/>
                </a:ext>
              </a:extLst>
            </p:cNvPr>
            <p:cNvSpPr/>
            <p:nvPr/>
          </p:nvSpPr>
          <p:spPr>
            <a:xfrm>
              <a:off x="6980670" y="4362612"/>
              <a:ext cx="1504950" cy="1762125"/>
            </a:xfrm>
            <a:custGeom>
              <a:avLst/>
              <a:gdLst>
                <a:gd name="connsiteX0" fmla="*/ 623727 w 1504950"/>
                <a:gd name="connsiteY0" fmla="*/ 594360 h 1762125"/>
                <a:gd name="connsiteX1" fmla="*/ 668494 w 1504950"/>
                <a:gd name="connsiteY1" fmla="*/ 571500 h 1762125"/>
                <a:gd name="connsiteX2" fmla="*/ 758029 w 1504950"/>
                <a:gd name="connsiteY2" fmla="*/ 535305 h 1762125"/>
                <a:gd name="connsiteX3" fmla="*/ 862804 w 1504950"/>
                <a:gd name="connsiteY3" fmla="*/ 268605 h 1762125"/>
                <a:gd name="connsiteX4" fmla="*/ 237012 w 1504950"/>
                <a:gd name="connsiteY4" fmla="*/ 186690 h 1762125"/>
                <a:gd name="connsiteX5" fmla="*/ 77944 w 1504950"/>
                <a:gd name="connsiteY5" fmla="*/ 282892 h 1762125"/>
                <a:gd name="connsiteX6" fmla="*/ 42702 w 1504950"/>
                <a:gd name="connsiteY6" fmla="*/ 402907 h 1762125"/>
                <a:gd name="connsiteX7" fmla="*/ 15079 w 1504950"/>
                <a:gd name="connsiteY7" fmla="*/ 560070 h 1762125"/>
                <a:gd name="connsiteX8" fmla="*/ 31272 w 1504950"/>
                <a:gd name="connsiteY8" fmla="*/ 627698 h 1762125"/>
                <a:gd name="connsiteX9" fmla="*/ 299877 w 1504950"/>
                <a:gd name="connsiteY9" fmla="*/ 1050608 h 1762125"/>
                <a:gd name="connsiteX10" fmla="*/ 385602 w 1504950"/>
                <a:gd name="connsiteY10" fmla="*/ 1133475 h 1762125"/>
                <a:gd name="connsiteX11" fmla="*/ 406557 w 1504950"/>
                <a:gd name="connsiteY11" fmla="*/ 1181100 h 1762125"/>
                <a:gd name="connsiteX12" fmla="*/ 415129 w 1504950"/>
                <a:gd name="connsiteY12" fmla="*/ 1703070 h 1762125"/>
                <a:gd name="connsiteX13" fmla="*/ 469422 w 1504950"/>
                <a:gd name="connsiteY13" fmla="*/ 1753553 h 1762125"/>
                <a:gd name="connsiteX14" fmla="*/ 1221897 w 1504950"/>
                <a:gd name="connsiteY14" fmla="*/ 1755458 h 1762125"/>
                <a:gd name="connsiteX15" fmla="*/ 1268569 w 1504950"/>
                <a:gd name="connsiteY15" fmla="*/ 1708785 h 1762125"/>
                <a:gd name="connsiteX16" fmla="*/ 1259997 w 1504950"/>
                <a:gd name="connsiteY16" fmla="*/ 1161098 h 1762125"/>
                <a:gd name="connsiteX17" fmla="*/ 1290477 w 1504950"/>
                <a:gd name="connsiteY17" fmla="*/ 1106805 h 1762125"/>
                <a:gd name="connsiteX18" fmla="*/ 1466689 w 1504950"/>
                <a:gd name="connsiteY18" fmla="*/ 876300 h 1762125"/>
                <a:gd name="connsiteX19" fmla="*/ 1481929 w 1504950"/>
                <a:gd name="connsiteY19" fmla="*/ 793432 h 1762125"/>
                <a:gd name="connsiteX20" fmla="*/ 1495264 w 1504950"/>
                <a:gd name="connsiteY20" fmla="*/ 14288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4950" h="1762125">
                  <a:moveTo>
                    <a:pt x="623727" y="594360"/>
                  </a:moveTo>
                  <a:cubicBezTo>
                    <a:pt x="636109" y="581978"/>
                    <a:pt x="651349" y="575310"/>
                    <a:pt x="668494" y="571500"/>
                  </a:cubicBezTo>
                  <a:cubicBezTo>
                    <a:pt x="700879" y="564832"/>
                    <a:pt x="731359" y="553403"/>
                    <a:pt x="758029" y="535305"/>
                  </a:cubicBezTo>
                  <a:cubicBezTo>
                    <a:pt x="834229" y="483870"/>
                    <a:pt x="859947" y="361950"/>
                    <a:pt x="862804" y="268605"/>
                  </a:cubicBezTo>
                  <a:cubicBezTo>
                    <a:pt x="863757" y="252413"/>
                    <a:pt x="321784" y="190500"/>
                    <a:pt x="237012" y="186690"/>
                  </a:cubicBezTo>
                  <a:cubicBezTo>
                    <a:pt x="166527" y="182880"/>
                    <a:pt x="98899" y="217170"/>
                    <a:pt x="77944" y="282892"/>
                  </a:cubicBezTo>
                  <a:cubicBezTo>
                    <a:pt x="65562" y="322898"/>
                    <a:pt x="55084" y="362903"/>
                    <a:pt x="42702" y="402907"/>
                  </a:cubicBezTo>
                  <a:cubicBezTo>
                    <a:pt x="34129" y="432435"/>
                    <a:pt x="22699" y="511493"/>
                    <a:pt x="15079" y="560070"/>
                  </a:cubicBezTo>
                  <a:cubicBezTo>
                    <a:pt x="12222" y="583882"/>
                    <a:pt x="16984" y="607695"/>
                    <a:pt x="31272" y="627698"/>
                  </a:cubicBezTo>
                  <a:cubicBezTo>
                    <a:pt x="89374" y="712470"/>
                    <a:pt x="240822" y="954405"/>
                    <a:pt x="299877" y="1050608"/>
                  </a:cubicBezTo>
                  <a:cubicBezTo>
                    <a:pt x="311307" y="1069658"/>
                    <a:pt x="365599" y="1121093"/>
                    <a:pt x="385602" y="1133475"/>
                  </a:cubicBezTo>
                  <a:cubicBezTo>
                    <a:pt x="396079" y="1140143"/>
                    <a:pt x="406557" y="1161098"/>
                    <a:pt x="406557" y="1181100"/>
                  </a:cubicBezTo>
                  <a:cubicBezTo>
                    <a:pt x="401794" y="1352550"/>
                    <a:pt x="407509" y="1530668"/>
                    <a:pt x="415129" y="1703070"/>
                  </a:cubicBezTo>
                  <a:cubicBezTo>
                    <a:pt x="417034" y="1744028"/>
                    <a:pt x="425607" y="1753553"/>
                    <a:pt x="469422" y="1753553"/>
                  </a:cubicBezTo>
                  <a:cubicBezTo>
                    <a:pt x="717072" y="1751647"/>
                    <a:pt x="974247" y="1757362"/>
                    <a:pt x="1221897" y="1755458"/>
                  </a:cubicBezTo>
                  <a:cubicBezTo>
                    <a:pt x="1263807" y="1755458"/>
                    <a:pt x="1268569" y="1749743"/>
                    <a:pt x="1268569" y="1708785"/>
                  </a:cubicBezTo>
                  <a:cubicBezTo>
                    <a:pt x="1266664" y="1528762"/>
                    <a:pt x="1258092" y="1342073"/>
                    <a:pt x="1259997" y="1161098"/>
                  </a:cubicBezTo>
                  <a:cubicBezTo>
                    <a:pt x="1259997" y="1135380"/>
                    <a:pt x="1268569" y="1121093"/>
                    <a:pt x="1290477" y="1106805"/>
                  </a:cubicBezTo>
                  <a:cubicBezTo>
                    <a:pt x="1378107" y="1047750"/>
                    <a:pt x="1434304" y="977265"/>
                    <a:pt x="1466689" y="876300"/>
                  </a:cubicBezTo>
                  <a:cubicBezTo>
                    <a:pt x="1475262" y="848678"/>
                    <a:pt x="1480977" y="822007"/>
                    <a:pt x="1481929" y="793432"/>
                  </a:cubicBezTo>
                  <a:cubicBezTo>
                    <a:pt x="1490502" y="541973"/>
                    <a:pt x="1496217" y="287655"/>
                    <a:pt x="1495264" y="14288"/>
                  </a:cubicBezTo>
                </a:path>
              </a:pathLst>
            </a:custGeom>
            <a:noFill/>
            <a:ln w="762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1">
            <a:extLst>
              <a:ext uri="{FF2B5EF4-FFF2-40B4-BE49-F238E27FC236}">
                <a16:creationId xmlns:a16="http://schemas.microsoft.com/office/drawing/2014/main" id="{0690B4A5-3E86-42B9-9927-B9A8270C8F1E}"/>
              </a:ext>
            </a:extLst>
          </p:cNvPr>
          <p:cNvGrpSpPr/>
          <p:nvPr/>
        </p:nvGrpSpPr>
        <p:grpSpPr>
          <a:xfrm>
            <a:off x="523887" y="2032230"/>
            <a:ext cx="1332309" cy="2015966"/>
            <a:chOff x="6081713" y="3426067"/>
            <a:chExt cx="1776412" cy="2687954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7176558-3136-4E65-A12E-B6850B6515F2}"/>
                </a:ext>
              </a:extLst>
            </p:cNvPr>
            <p:cNvSpPr/>
            <p:nvPr/>
          </p:nvSpPr>
          <p:spPr>
            <a:xfrm>
              <a:off x="6081713" y="342606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CCD8C79-AEBB-4240-AAD3-E1884CF838F9}"/>
                </a:ext>
              </a:extLst>
            </p:cNvPr>
            <p:cNvSpPr/>
            <p:nvPr/>
          </p:nvSpPr>
          <p:spPr>
            <a:xfrm>
              <a:off x="6081713" y="342606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4ABD235-FEC7-4305-9ADD-890498BCBC0F}"/>
                </a:ext>
              </a:extLst>
            </p:cNvPr>
            <p:cNvSpPr/>
            <p:nvPr/>
          </p:nvSpPr>
          <p:spPr>
            <a:xfrm>
              <a:off x="6081713" y="342606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98E4D0C-6836-4FD5-B56D-578CF6817371}"/>
                </a:ext>
              </a:extLst>
            </p:cNvPr>
            <p:cNvSpPr/>
            <p:nvPr/>
          </p:nvSpPr>
          <p:spPr>
            <a:xfrm>
              <a:off x="6081713" y="342606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5116493-8920-4E53-A67C-FEDE823B0683}"/>
                </a:ext>
              </a:extLst>
            </p:cNvPr>
            <p:cNvSpPr/>
            <p:nvPr/>
          </p:nvSpPr>
          <p:spPr>
            <a:xfrm>
              <a:off x="6081713" y="342606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7772CF7-45F6-430E-92A3-08FCEDC1762D}"/>
                </a:ext>
              </a:extLst>
            </p:cNvPr>
            <p:cNvSpPr/>
            <p:nvPr/>
          </p:nvSpPr>
          <p:spPr>
            <a:xfrm>
              <a:off x="6529011" y="3493633"/>
              <a:ext cx="337968" cy="1054630"/>
            </a:xfrm>
            <a:custGeom>
              <a:avLst/>
              <a:gdLst>
                <a:gd name="connsiteX0" fmla="*/ 352188 w 361950"/>
                <a:gd name="connsiteY0" fmla="*/ 961278 h 1123950"/>
                <a:gd name="connsiteX1" fmla="*/ 343616 w 361950"/>
                <a:gd name="connsiteY1" fmla="*/ 277383 h 1123950"/>
                <a:gd name="connsiteX2" fmla="*/ 329328 w 361950"/>
                <a:gd name="connsiteY2" fmla="*/ 145938 h 1123950"/>
                <a:gd name="connsiteX3" fmla="*/ 188358 w 361950"/>
                <a:gd name="connsiteY3" fmla="*/ 14493 h 1123950"/>
                <a:gd name="connsiteX4" fmla="*/ 29291 w 361950"/>
                <a:gd name="connsiteY4" fmla="*/ 144033 h 1123950"/>
                <a:gd name="connsiteX5" fmla="*/ 15956 w 361950"/>
                <a:gd name="connsiteY5" fmla="*/ 1113678 h 1123950"/>
                <a:gd name="connsiteX0" fmla="*/ 337901 w 337968"/>
                <a:gd name="connsiteY0" fmla="*/ 946991 h 1054630"/>
                <a:gd name="connsiteX1" fmla="*/ 329329 w 337968"/>
                <a:gd name="connsiteY1" fmla="*/ 263096 h 1054630"/>
                <a:gd name="connsiteX2" fmla="*/ 315041 w 337968"/>
                <a:gd name="connsiteY2" fmla="*/ 131651 h 1054630"/>
                <a:gd name="connsiteX3" fmla="*/ 174071 w 337968"/>
                <a:gd name="connsiteY3" fmla="*/ 206 h 1054630"/>
                <a:gd name="connsiteX4" fmla="*/ 15004 w 337968"/>
                <a:gd name="connsiteY4" fmla="*/ 129746 h 1054630"/>
                <a:gd name="connsiteX5" fmla="*/ 1669 w 337968"/>
                <a:gd name="connsiteY5" fmla="*/ 1054630 h 1054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7968" h="1054630">
                  <a:moveTo>
                    <a:pt x="337901" y="946991"/>
                  </a:moveTo>
                  <a:cubicBezTo>
                    <a:pt x="338854" y="943181"/>
                    <a:pt x="329329" y="283099"/>
                    <a:pt x="329329" y="263096"/>
                  </a:cubicBezTo>
                  <a:cubicBezTo>
                    <a:pt x="329329" y="238331"/>
                    <a:pt x="317899" y="144033"/>
                    <a:pt x="315041" y="131651"/>
                  </a:cubicBezTo>
                  <a:cubicBezTo>
                    <a:pt x="307421" y="83073"/>
                    <a:pt x="255034" y="4968"/>
                    <a:pt x="174071" y="206"/>
                  </a:cubicBezTo>
                  <a:cubicBezTo>
                    <a:pt x="88346" y="-4557"/>
                    <a:pt x="18814" y="74501"/>
                    <a:pt x="15004" y="129746"/>
                  </a:cubicBezTo>
                  <a:cubicBezTo>
                    <a:pt x="15004" y="130698"/>
                    <a:pt x="-5951" y="500275"/>
                    <a:pt x="1669" y="1054630"/>
                  </a:cubicBezTo>
                </a:path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4896D2F-F6F1-45F1-B421-91299F27C007}"/>
                </a:ext>
              </a:extLst>
            </p:cNvPr>
            <p:cNvSpPr/>
            <p:nvPr/>
          </p:nvSpPr>
          <p:spPr>
            <a:xfrm>
              <a:off x="6081713" y="342606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CEA35B2-C383-4085-AFD4-46801B2CDFA5}"/>
                </a:ext>
              </a:extLst>
            </p:cNvPr>
            <p:cNvSpPr/>
            <p:nvPr/>
          </p:nvSpPr>
          <p:spPr>
            <a:xfrm>
              <a:off x="6081713" y="342606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/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95A3DF3-89DA-4BE9-842A-46B1AFD6BBFD}"/>
                </a:ext>
              </a:extLst>
            </p:cNvPr>
            <p:cNvSpPr/>
            <p:nvPr/>
          </p:nvSpPr>
          <p:spPr>
            <a:xfrm>
              <a:off x="6854190" y="4090912"/>
              <a:ext cx="342900" cy="523875"/>
            </a:xfrm>
            <a:custGeom>
              <a:avLst/>
              <a:gdLst>
                <a:gd name="connsiteX0" fmla="*/ 14288 w 342900"/>
                <a:gd name="connsiteY0" fmla="*/ 464820 h 523875"/>
                <a:gd name="connsiteX1" fmla="*/ 14288 w 342900"/>
                <a:gd name="connsiteY1" fmla="*/ 175260 h 523875"/>
                <a:gd name="connsiteX2" fmla="*/ 175260 w 342900"/>
                <a:gd name="connsiteY2" fmla="*/ 14288 h 523875"/>
                <a:gd name="connsiteX3" fmla="*/ 175260 w 342900"/>
                <a:gd name="connsiteY3" fmla="*/ 14288 h 523875"/>
                <a:gd name="connsiteX4" fmla="*/ 336233 w 342900"/>
                <a:gd name="connsiteY4" fmla="*/ 175260 h 523875"/>
                <a:gd name="connsiteX5" fmla="*/ 336233 w 342900"/>
                <a:gd name="connsiteY5" fmla="*/ 51625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0" h="523875">
                  <a:moveTo>
                    <a:pt x="14288" y="464820"/>
                  </a:moveTo>
                  <a:lnTo>
                    <a:pt x="14288" y="175260"/>
                  </a:lnTo>
                  <a:cubicBezTo>
                    <a:pt x="14288" y="86677"/>
                    <a:pt x="85725" y="14288"/>
                    <a:pt x="175260" y="14288"/>
                  </a:cubicBezTo>
                  <a:lnTo>
                    <a:pt x="175260" y="14288"/>
                  </a:lnTo>
                  <a:cubicBezTo>
                    <a:pt x="263843" y="14288"/>
                    <a:pt x="336233" y="85725"/>
                    <a:pt x="336233" y="175260"/>
                  </a:cubicBezTo>
                  <a:lnTo>
                    <a:pt x="336233" y="516255"/>
                  </a:lnTo>
                </a:path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DB0CC7A-6B6A-4963-8602-B41F7B4C3E6F}"/>
                </a:ext>
              </a:extLst>
            </p:cNvPr>
            <p:cNvSpPr/>
            <p:nvPr/>
          </p:nvSpPr>
          <p:spPr>
            <a:xfrm>
              <a:off x="7184706" y="4095674"/>
              <a:ext cx="340043" cy="619125"/>
            </a:xfrm>
            <a:custGeom>
              <a:avLst/>
              <a:gdLst>
                <a:gd name="connsiteX0" fmla="*/ 175260 w 342900"/>
                <a:gd name="connsiteY0" fmla="*/ 609600 h 619125"/>
                <a:gd name="connsiteX1" fmla="*/ 175260 w 342900"/>
                <a:gd name="connsiteY1" fmla="*/ 609600 h 619125"/>
                <a:gd name="connsiteX2" fmla="*/ 14288 w 342900"/>
                <a:gd name="connsiteY2" fmla="*/ 448628 h 619125"/>
                <a:gd name="connsiteX3" fmla="*/ 14288 w 342900"/>
                <a:gd name="connsiteY3" fmla="*/ 175260 h 619125"/>
                <a:gd name="connsiteX4" fmla="*/ 175260 w 342900"/>
                <a:gd name="connsiteY4" fmla="*/ 14288 h 619125"/>
                <a:gd name="connsiteX5" fmla="*/ 175260 w 342900"/>
                <a:gd name="connsiteY5" fmla="*/ 14288 h 619125"/>
                <a:gd name="connsiteX6" fmla="*/ 336233 w 342900"/>
                <a:gd name="connsiteY6" fmla="*/ 175260 h 619125"/>
                <a:gd name="connsiteX7" fmla="*/ 336233 w 342900"/>
                <a:gd name="connsiteY7" fmla="*/ 448628 h 619125"/>
                <a:gd name="connsiteX8" fmla="*/ 175260 w 342900"/>
                <a:gd name="connsiteY8" fmla="*/ 609600 h 619125"/>
                <a:gd name="connsiteX9" fmla="*/ 175260 w 342900"/>
                <a:gd name="connsiteY9" fmla="*/ 60960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619125">
                  <a:moveTo>
                    <a:pt x="175260" y="609600"/>
                  </a:moveTo>
                  <a:lnTo>
                    <a:pt x="175260" y="609600"/>
                  </a:lnTo>
                  <a:cubicBezTo>
                    <a:pt x="86677" y="609600"/>
                    <a:pt x="14288" y="538163"/>
                    <a:pt x="14288" y="448628"/>
                  </a:cubicBezTo>
                  <a:lnTo>
                    <a:pt x="14288" y="175260"/>
                  </a:lnTo>
                  <a:cubicBezTo>
                    <a:pt x="14288" y="86677"/>
                    <a:pt x="85725" y="14288"/>
                    <a:pt x="175260" y="14288"/>
                  </a:cubicBezTo>
                  <a:lnTo>
                    <a:pt x="175260" y="14288"/>
                  </a:lnTo>
                  <a:cubicBezTo>
                    <a:pt x="263842" y="14288"/>
                    <a:pt x="336233" y="85725"/>
                    <a:pt x="336233" y="175260"/>
                  </a:cubicBezTo>
                  <a:lnTo>
                    <a:pt x="336233" y="448628"/>
                  </a:lnTo>
                  <a:cubicBezTo>
                    <a:pt x="336233" y="537210"/>
                    <a:pt x="263842" y="609600"/>
                    <a:pt x="175260" y="609600"/>
                  </a:cubicBezTo>
                  <a:lnTo>
                    <a:pt x="175260" y="60960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57B0B67-44A0-485A-A876-DCCBC9494264}"/>
                </a:ext>
              </a:extLst>
            </p:cNvPr>
            <p:cNvSpPr/>
            <p:nvPr/>
          </p:nvSpPr>
          <p:spPr>
            <a:xfrm>
              <a:off x="7515225" y="4143299"/>
              <a:ext cx="342900" cy="571500"/>
            </a:xfrm>
            <a:custGeom>
              <a:avLst/>
              <a:gdLst>
                <a:gd name="connsiteX0" fmla="*/ 175260 w 342900"/>
                <a:gd name="connsiteY0" fmla="*/ 561975 h 571500"/>
                <a:gd name="connsiteX1" fmla="*/ 175260 w 342900"/>
                <a:gd name="connsiteY1" fmla="*/ 561975 h 571500"/>
                <a:gd name="connsiteX2" fmla="*/ 14288 w 342900"/>
                <a:gd name="connsiteY2" fmla="*/ 401003 h 571500"/>
                <a:gd name="connsiteX3" fmla="*/ 14288 w 342900"/>
                <a:gd name="connsiteY3" fmla="*/ 175260 h 571500"/>
                <a:gd name="connsiteX4" fmla="*/ 175260 w 342900"/>
                <a:gd name="connsiteY4" fmla="*/ 14288 h 571500"/>
                <a:gd name="connsiteX5" fmla="*/ 175260 w 342900"/>
                <a:gd name="connsiteY5" fmla="*/ 14288 h 571500"/>
                <a:gd name="connsiteX6" fmla="*/ 336233 w 342900"/>
                <a:gd name="connsiteY6" fmla="*/ 175260 h 571500"/>
                <a:gd name="connsiteX7" fmla="*/ 336233 w 342900"/>
                <a:gd name="connsiteY7" fmla="*/ 401003 h 571500"/>
                <a:gd name="connsiteX8" fmla="*/ 175260 w 342900"/>
                <a:gd name="connsiteY8" fmla="*/ 561975 h 571500"/>
                <a:gd name="connsiteX9" fmla="*/ 175260 w 342900"/>
                <a:gd name="connsiteY9" fmla="*/ 561975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571500">
                  <a:moveTo>
                    <a:pt x="175260" y="561975"/>
                  </a:moveTo>
                  <a:lnTo>
                    <a:pt x="175260" y="561975"/>
                  </a:lnTo>
                  <a:cubicBezTo>
                    <a:pt x="86678" y="561975"/>
                    <a:pt x="14288" y="490538"/>
                    <a:pt x="14288" y="401003"/>
                  </a:cubicBezTo>
                  <a:lnTo>
                    <a:pt x="14288" y="175260"/>
                  </a:lnTo>
                  <a:cubicBezTo>
                    <a:pt x="14288" y="86677"/>
                    <a:pt x="85725" y="14288"/>
                    <a:pt x="175260" y="14288"/>
                  </a:cubicBezTo>
                  <a:lnTo>
                    <a:pt x="175260" y="14288"/>
                  </a:lnTo>
                  <a:cubicBezTo>
                    <a:pt x="263842" y="14288"/>
                    <a:pt x="336233" y="85725"/>
                    <a:pt x="336233" y="175260"/>
                  </a:cubicBezTo>
                  <a:lnTo>
                    <a:pt x="336233" y="401003"/>
                  </a:lnTo>
                  <a:cubicBezTo>
                    <a:pt x="336233" y="489585"/>
                    <a:pt x="264795" y="561975"/>
                    <a:pt x="175260" y="561975"/>
                  </a:cubicBezTo>
                  <a:lnTo>
                    <a:pt x="175260" y="56197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9DD39FD-44FC-462E-B96A-F88322F4A7A0}"/>
                </a:ext>
              </a:extLst>
            </p:cNvPr>
            <p:cNvSpPr/>
            <p:nvPr/>
          </p:nvSpPr>
          <p:spPr>
            <a:xfrm>
              <a:off x="6557963" y="4911967"/>
              <a:ext cx="619125" cy="523875"/>
            </a:xfrm>
            <a:custGeom>
              <a:avLst/>
              <a:gdLst>
                <a:gd name="connsiteX0" fmla="*/ 14288 w 619125"/>
                <a:gd name="connsiteY0" fmla="*/ 17145 h 523875"/>
                <a:gd name="connsiteX1" fmla="*/ 157163 w 619125"/>
                <a:gd name="connsiteY1" fmla="*/ 14288 h 523875"/>
                <a:gd name="connsiteX2" fmla="*/ 414338 w 619125"/>
                <a:gd name="connsiteY2" fmla="*/ 34290 h 523875"/>
                <a:gd name="connsiteX3" fmla="*/ 530543 w 619125"/>
                <a:gd name="connsiteY3" fmla="*/ 125730 h 523875"/>
                <a:gd name="connsiteX4" fmla="*/ 552450 w 619125"/>
                <a:gd name="connsiteY4" fmla="*/ 501967 h 523875"/>
                <a:gd name="connsiteX5" fmla="*/ 543878 w 619125"/>
                <a:gd name="connsiteY5" fmla="*/ 51625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9125" h="523875">
                  <a:moveTo>
                    <a:pt x="14288" y="17145"/>
                  </a:moveTo>
                  <a:cubicBezTo>
                    <a:pt x="61913" y="16192"/>
                    <a:pt x="109538" y="15240"/>
                    <a:pt x="157163" y="14288"/>
                  </a:cubicBezTo>
                  <a:cubicBezTo>
                    <a:pt x="168592" y="14288"/>
                    <a:pt x="412433" y="31433"/>
                    <a:pt x="414338" y="34290"/>
                  </a:cubicBezTo>
                  <a:cubicBezTo>
                    <a:pt x="472440" y="59055"/>
                    <a:pt x="495300" y="90488"/>
                    <a:pt x="530543" y="125730"/>
                  </a:cubicBezTo>
                  <a:cubicBezTo>
                    <a:pt x="627698" y="222885"/>
                    <a:pt x="644843" y="386715"/>
                    <a:pt x="552450" y="501967"/>
                  </a:cubicBezTo>
                  <a:cubicBezTo>
                    <a:pt x="548640" y="505778"/>
                    <a:pt x="546735" y="511492"/>
                    <a:pt x="543878" y="516255"/>
                  </a:cubicBezTo>
                </a:path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A4BD8B8-B429-456F-8F03-4F78217C27A2}"/>
                </a:ext>
              </a:extLst>
            </p:cNvPr>
            <p:cNvSpPr/>
            <p:nvPr/>
          </p:nvSpPr>
          <p:spPr>
            <a:xfrm>
              <a:off x="6352383" y="4351896"/>
              <a:ext cx="1504950" cy="1762125"/>
            </a:xfrm>
            <a:custGeom>
              <a:avLst/>
              <a:gdLst>
                <a:gd name="connsiteX0" fmla="*/ 623727 w 1504950"/>
                <a:gd name="connsiteY0" fmla="*/ 594360 h 1762125"/>
                <a:gd name="connsiteX1" fmla="*/ 668494 w 1504950"/>
                <a:gd name="connsiteY1" fmla="*/ 571500 h 1762125"/>
                <a:gd name="connsiteX2" fmla="*/ 758029 w 1504950"/>
                <a:gd name="connsiteY2" fmla="*/ 535305 h 1762125"/>
                <a:gd name="connsiteX3" fmla="*/ 862804 w 1504950"/>
                <a:gd name="connsiteY3" fmla="*/ 268605 h 1762125"/>
                <a:gd name="connsiteX4" fmla="*/ 237012 w 1504950"/>
                <a:gd name="connsiteY4" fmla="*/ 186690 h 1762125"/>
                <a:gd name="connsiteX5" fmla="*/ 77944 w 1504950"/>
                <a:gd name="connsiteY5" fmla="*/ 282893 h 1762125"/>
                <a:gd name="connsiteX6" fmla="*/ 42702 w 1504950"/>
                <a:gd name="connsiteY6" fmla="*/ 402908 h 1762125"/>
                <a:gd name="connsiteX7" fmla="*/ 15079 w 1504950"/>
                <a:gd name="connsiteY7" fmla="*/ 560070 h 1762125"/>
                <a:gd name="connsiteX8" fmla="*/ 31272 w 1504950"/>
                <a:gd name="connsiteY8" fmla="*/ 627698 h 1762125"/>
                <a:gd name="connsiteX9" fmla="*/ 299877 w 1504950"/>
                <a:gd name="connsiteY9" fmla="*/ 1050608 h 1762125"/>
                <a:gd name="connsiteX10" fmla="*/ 385602 w 1504950"/>
                <a:gd name="connsiteY10" fmla="*/ 1133475 h 1762125"/>
                <a:gd name="connsiteX11" fmla="*/ 406557 w 1504950"/>
                <a:gd name="connsiteY11" fmla="*/ 1181100 h 1762125"/>
                <a:gd name="connsiteX12" fmla="*/ 415129 w 1504950"/>
                <a:gd name="connsiteY12" fmla="*/ 1703070 h 1762125"/>
                <a:gd name="connsiteX13" fmla="*/ 469422 w 1504950"/>
                <a:gd name="connsiteY13" fmla="*/ 1753552 h 1762125"/>
                <a:gd name="connsiteX14" fmla="*/ 1221897 w 1504950"/>
                <a:gd name="connsiteY14" fmla="*/ 1755458 h 1762125"/>
                <a:gd name="connsiteX15" fmla="*/ 1268569 w 1504950"/>
                <a:gd name="connsiteY15" fmla="*/ 1708785 h 1762125"/>
                <a:gd name="connsiteX16" fmla="*/ 1259997 w 1504950"/>
                <a:gd name="connsiteY16" fmla="*/ 1161098 h 1762125"/>
                <a:gd name="connsiteX17" fmla="*/ 1290477 w 1504950"/>
                <a:gd name="connsiteY17" fmla="*/ 1106805 h 1762125"/>
                <a:gd name="connsiteX18" fmla="*/ 1466689 w 1504950"/>
                <a:gd name="connsiteY18" fmla="*/ 876300 h 1762125"/>
                <a:gd name="connsiteX19" fmla="*/ 1481929 w 1504950"/>
                <a:gd name="connsiteY19" fmla="*/ 793433 h 1762125"/>
                <a:gd name="connsiteX20" fmla="*/ 1495264 w 1504950"/>
                <a:gd name="connsiteY20" fmla="*/ 14288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4950" h="1762125">
                  <a:moveTo>
                    <a:pt x="623727" y="594360"/>
                  </a:moveTo>
                  <a:cubicBezTo>
                    <a:pt x="636109" y="581978"/>
                    <a:pt x="651349" y="575310"/>
                    <a:pt x="668494" y="571500"/>
                  </a:cubicBezTo>
                  <a:cubicBezTo>
                    <a:pt x="700879" y="564833"/>
                    <a:pt x="731359" y="553403"/>
                    <a:pt x="758029" y="535305"/>
                  </a:cubicBezTo>
                  <a:cubicBezTo>
                    <a:pt x="834229" y="483870"/>
                    <a:pt x="859947" y="361950"/>
                    <a:pt x="862804" y="268605"/>
                  </a:cubicBezTo>
                  <a:cubicBezTo>
                    <a:pt x="863757" y="252413"/>
                    <a:pt x="321784" y="190500"/>
                    <a:pt x="237012" y="186690"/>
                  </a:cubicBezTo>
                  <a:cubicBezTo>
                    <a:pt x="166527" y="182880"/>
                    <a:pt x="98899" y="217170"/>
                    <a:pt x="77944" y="282893"/>
                  </a:cubicBezTo>
                  <a:cubicBezTo>
                    <a:pt x="65562" y="322898"/>
                    <a:pt x="55084" y="362903"/>
                    <a:pt x="42702" y="402908"/>
                  </a:cubicBezTo>
                  <a:cubicBezTo>
                    <a:pt x="34129" y="432435"/>
                    <a:pt x="22699" y="511492"/>
                    <a:pt x="15079" y="560070"/>
                  </a:cubicBezTo>
                  <a:cubicBezTo>
                    <a:pt x="12222" y="583883"/>
                    <a:pt x="16984" y="607695"/>
                    <a:pt x="31272" y="627698"/>
                  </a:cubicBezTo>
                  <a:cubicBezTo>
                    <a:pt x="89374" y="712470"/>
                    <a:pt x="240822" y="954405"/>
                    <a:pt x="299877" y="1050608"/>
                  </a:cubicBezTo>
                  <a:cubicBezTo>
                    <a:pt x="311307" y="1069658"/>
                    <a:pt x="365599" y="1121093"/>
                    <a:pt x="385602" y="1133475"/>
                  </a:cubicBezTo>
                  <a:cubicBezTo>
                    <a:pt x="396079" y="1140143"/>
                    <a:pt x="406557" y="1161098"/>
                    <a:pt x="406557" y="1181100"/>
                  </a:cubicBezTo>
                  <a:cubicBezTo>
                    <a:pt x="401794" y="1352550"/>
                    <a:pt x="407509" y="1530668"/>
                    <a:pt x="415129" y="1703070"/>
                  </a:cubicBezTo>
                  <a:cubicBezTo>
                    <a:pt x="417034" y="1744027"/>
                    <a:pt x="425607" y="1753552"/>
                    <a:pt x="469422" y="1753552"/>
                  </a:cubicBezTo>
                  <a:cubicBezTo>
                    <a:pt x="717072" y="1751648"/>
                    <a:pt x="974247" y="1757363"/>
                    <a:pt x="1221897" y="1755458"/>
                  </a:cubicBezTo>
                  <a:cubicBezTo>
                    <a:pt x="1263807" y="1755458"/>
                    <a:pt x="1268569" y="1749743"/>
                    <a:pt x="1268569" y="1708785"/>
                  </a:cubicBezTo>
                  <a:cubicBezTo>
                    <a:pt x="1266664" y="1528763"/>
                    <a:pt x="1258092" y="1342073"/>
                    <a:pt x="1259997" y="1161098"/>
                  </a:cubicBezTo>
                  <a:cubicBezTo>
                    <a:pt x="1259997" y="1135380"/>
                    <a:pt x="1268569" y="1121093"/>
                    <a:pt x="1290477" y="1106805"/>
                  </a:cubicBezTo>
                  <a:cubicBezTo>
                    <a:pt x="1378107" y="1047750"/>
                    <a:pt x="1434304" y="977265"/>
                    <a:pt x="1466689" y="876300"/>
                  </a:cubicBezTo>
                  <a:cubicBezTo>
                    <a:pt x="1475262" y="848678"/>
                    <a:pt x="1480977" y="822008"/>
                    <a:pt x="1481929" y="793433"/>
                  </a:cubicBezTo>
                  <a:cubicBezTo>
                    <a:pt x="1490502" y="541973"/>
                    <a:pt x="1496217" y="287655"/>
                    <a:pt x="1495264" y="14288"/>
                  </a:cubicBezTo>
                </a:path>
              </a:pathLst>
            </a:custGeom>
            <a:noFill/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DD5B7B07-D592-46C9-8B35-C1CB9607631B}"/>
              </a:ext>
            </a:extLst>
          </p:cNvPr>
          <p:cNvSpPr txBox="1">
            <a:spLocks/>
          </p:cNvSpPr>
          <p:nvPr/>
        </p:nvSpPr>
        <p:spPr>
          <a:xfrm>
            <a:off x="364555" y="4204644"/>
            <a:ext cx="2264345" cy="766420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id-ID" sz="15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emulihan ekonomi nasional</a:t>
            </a:r>
            <a:endParaRPr lang="en-US" altLang="ko-KR" sz="1100" b="1" dirty="0">
              <a:cs typeface="Arial" pitchFamily="34" charset="0"/>
            </a:endParaRP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DA73291-5808-41E9-BAED-956B02E00195}"/>
              </a:ext>
            </a:extLst>
          </p:cNvPr>
          <p:cNvSpPr txBox="1">
            <a:spLocks/>
          </p:cNvSpPr>
          <p:nvPr/>
        </p:nvSpPr>
        <p:spPr>
          <a:xfrm>
            <a:off x="3544879" y="4179297"/>
            <a:ext cx="1884371" cy="766420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id-ID" sz="15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rogram </a:t>
            </a:r>
            <a:r>
              <a:rPr lang="en-US" sz="15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id-ID" sz="15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rioritas </a:t>
            </a:r>
            <a:r>
              <a:rPr lang="en-US" sz="15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id-ID" sz="15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asional</a:t>
            </a:r>
            <a:endParaRPr lang="en-US" altLang="ko-KR" sz="1500" b="1" dirty="0">
              <a:cs typeface="Arial" pitchFamily="34" charset="0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E5785DD4-81B7-4DD6-8EFF-4CBB733582FD}"/>
              </a:ext>
            </a:extLst>
          </p:cNvPr>
          <p:cNvSpPr txBox="1">
            <a:spLocks/>
          </p:cNvSpPr>
          <p:nvPr/>
        </p:nvSpPr>
        <p:spPr>
          <a:xfrm>
            <a:off x="5945211" y="4142363"/>
            <a:ext cx="2597280" cy="766420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 b="1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adaptasi</a:t>
            </a:r>
            <a:r>
              <a:rPr lang="en-US" sz="15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500" b="1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kebiasaan</a:t>
            </a:r>
            <a:endParaRPr lang="en-US" sz="1500" b="1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500" b="1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baru</a:t>
            </a:r>
            <a:r>
              <a:rPr lang="en-US" sz="15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Desa</a:t>
            </a:r>
            <a:endParaRPr lang="en-US" altLang="ko-KR" sz="1500" b="1" dirty="0">
              <a:cs typeface="Arial" pitchFamily="34" charset="0"/>
            </a:endParaRPr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8587CACC-BDD3-447A-B00D-FAE544C01D3F}"/>
              </a:ext>
            </a:extLst>
          </p:cNvPr>
          <p:cNvSpPr/>
          <p:nvPr/>
        </p:nvSpPr>
        <p:spPr>
          <a:xfrm>
            <a:off x="437419" y="685925"/>
            <a:ext cx="4201937" cy="1129688"/>
          </a:xfrm>
          <a:prstGeom prst="homePlate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7C2197-6DA5-441C-80A1-1F218E70C65F}"/>
              </a:ext>
            </a:extLst>
          </p:cNvPr>
          <p:cNvSpPr txBox="1"/>
          <p:nvPr/>
        </p:nvSpPr>
        <p:spPr>
          <a:xfrm>
            <a:off x="373649" y="682775"/>
            <a:ext cx="3904857" cy="1177245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algn="ctr"/>
            <a:r>
              <a:rPr lang="id-ID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Prioritas Penggunaan Dana Desa diarahkan untuk </a:t>
            </a:r>
            <a:r>
              <a:rPr lang="en-US" dirty="0" err="1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percepatan</a:t>
            </a:r>
            <a:r>
              <a:rPr lang="en-US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pencapaian</a:t>
            </a:r>
            <a:r>
              <a:rPr lang="en-US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aksi</a:t>
            </a:r>
            <a:r>
              <a:rPr lang="en-US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SDGs Desa </a:t>
            </a:r>
            <a:r>
              <a:rPr lang="en-US" dirty="0" err="1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ko-KR" altLang="en-US" b="1" dirty="0">
              <a:cs typeface="Arial" pitchFamily="34" charset="0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760489C4-D2B6-4381-B845-8706375C0C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0" y="53337"/>
            <a:ext cx="434070" cy="468251"/>
          </a:xfrm>
          <a:prstGeom prst="rect">
            <a:avLst/>
          </a:prstGeom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CDAA4BBB-8950-4390-A6E4-D895A7837A57}"/>
              </a:ext>
            </a:extLst>
          </p:cNvPr>
          <p:cNvCxnSpPr>
            <a:cxnSpLocks/>
          </p:cNvCxnSpPr>
          <p:nvPr/>
        </p:nvCxnSpPr>
        <p:spPr>
          <a:xfrm>
            <a:off x="663676" y="74451"/>
            <a:ext cx="0" cy="470822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75" name="Picture 74" descr="C:\Users\USER\Desktop\New folder\logo.png">
            <a:extLst>
              <a:ext uri="{FF2B5EF4-FFF2-40B4-BE49-F238E27FC236}">
                <a16:creationId xmlns:a16="http://schemas.microsoft.com/office/drawing/2014/main" id="{D638DFB5-3CC6-4D45-95F3-DC4EE0C14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88" y="28312"/>
            <a:ext cx="529397" cy="53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40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4">
            <a:extLst>
              <a:ext uri="{FF2B5EF4-FFF2-40B4-BE49-F238E27FC236}">
                <a16:creationId xmlns:a16="http://schemas.microsoft.com/office/drawing/2014/main" id="{F8619904-9C12-4BE4-87D0-E448262F414C}"/>
              </a:ext>
            </a:extLst>
          </p:cNvPr>
          <p:cNvSpPr/>
          <p:nvPr/>
        </p:nvSpPr>
        <p:spPr>
          <a:xfrm>
            <a:off x="622867" y="-3989"/>
            <a:ext cx="8516318" cy="672338"/>
          </a:xfrm>
          <a:custGeom>
            <a:avLst/>
            <a:gdLst/>
            <a:ahLst/>
            <a:cxnLst/>
            <a:rect l="l" t="t" r="r" b="b"/>
            <a:pathLst>
              <a:path w="12192000" h="704215">
                <a:moveTo>
                  <a:pt x="0" y="704088"/>
                </a:moveTo>
                <a:lnTo>
                  <a:pt x="12192000" y="704088"/>
                </a:lnTo>
                <a:lnTo>
                  <a:pt x="12192000" y="0"/>
                </a:lnTo>
                <a:lnTo>
                  <a:pt x="0" y="0"/>
                </a:lnTo>
                <a:lnTo>
                  <a:pt x="0" y="704088"/>
                </a:lnTo>
                <a:close/>
              </a:path>
            </a:pathLst>
          </a:cu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/>
            <a:endParaRPr lang="en-US" altLang="ko-KR" dirty="0"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68B966-F92C-47F5-A5D6-D97E6E65870C}"/>
              </a:ext>
            </a:extLst>
          </p:cNvPr>
          <p:cNvSpPr/>
          <p:nvPr/>
        </p:nvSpPr>
        <p:spPr>
          <a:xfrm>
            <a:off x="4577008" y="828676"/>
            <a:ext cx="4474437" cy="1413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ko-KR" altLang="en-US" sz="2000">
              <a:ea typeface="+mj-e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07C1CA-7CFA-45DA-9A0A-74C813195FC2}"/>
              </a:ext>
            </a:extLst>
          </p:cNvPr>
          <p:cNvSpPr/>
          <p:nvPr/>
        </p:nvSpPr>
        <p:spPr>
          <a:xfrm>
            <a:off x="4610037" y="2388221"/>
            <a:ext cx="4474437" cy="8681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ko-KR" altLang="en-US" sz="2000">
              <a:ea typeface="+mj-e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B0790B-28CC-4115-B539-929450D752EF}"/>
              </a:ext>
            </a:extLst>
          </p:cNvPr>
          <p:cNvSpPr/>
          <p:nvPr/>
        </p:nvSpPr>
        <p:spPr>
          <a:xfrm>
            <a:off x="4649105" y="3443582"/>
            <a:ext cx="4474437" cy="15475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ko-KR" altLang="en-US" sz="2000">
              <a:ea typeface="+mj-ea"/>
            </a:endParaRPr>
          </a:p>
        </p:txBody>
      </p:sp>
      <p:sp>
        <p:nvSpPr>
          <p:cNvPr id="5" name="Isosceles Triangle 26">
            <a:extLst>
              <a:ext uri="{FF2B5EF4-FFF2-40B4-BE49-F238E27FC236}">
                <a16:creationId xmlns:a16="http://schemas.microsoft.com/office/drawing/2014/main" id="{26EDB45A-15BC-450E-B5F6-B4FC3589B883}"/>
              </a:ext>
            </a:extLst>
          </p:cNvPr>
          <p:cNvSpPr/>
          <p:nvPr/>
        </p:nvSpPr>
        <p:spPr>
          <a:xfrm rot="16200000">
            <a:off x="2754869" y="1422346"/>
            <a:ext cx="2414682" cy="1265073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97213 w 2205213"/>
              <a:gd name="connsiteY0" fmla="*/ 1064702 h 1064702"/>
              <a:gd name="connsiteX1" fmla="*/ 0 w 2205213"/>
              <a:gd name="connsiteY1" fmla="*/ 0 h 1064702"/>
              <a:gd name="connsiteX2" fmla="*/ 2205213 w 2205213"/>
              <a:gd name="connsiteY2" fmla="*/ 1064702 h 1064702"/>
              <a:gd name="connsiteX3" fmla="*/ 1197213 w 2205213"/>
              <a:gd name="connsiteY3" fmla="*/ 1064702 h 1064702"/>
              <a:gd name="connsiteX0" fmla="*/ 1180481 w 2188481"/>
              <a:gd name="connsiteY0" fmla="*/ 1064702 h 1064702"/>
              <a:gd name="connsiteX1" fmla="*/ 0 w 2188481"/>
              <a:gd name="connsiteY1" fmla="*/ 0 h 1064702"/>
              <a:gd name="connsiteX2" fmla="*/ 2188481 w 2188481"/>
              <a:gd name="connsiteY2" fmla="*/ 1064702 h 1064702"/>
              <a:gd name="connsiteX3" fmla="*/ 1180481 w 2188481"/>
              <a:gd name="connsiteY3" fmla="*/ 1064702 h 1064702"/>
              <a:gd name="connsiteX0" fmla="*/ 1172115 w 2180115"/>
              <a:gd name="connsiteY0" fmla="*/ 1067431 h 1067431"/>
              <a:gd name="connsiteX1" fmla="*/ 0 w 2180115"/>
              <a:gd name="connsiteY1" fmla="*/ 0 h 1067431"/>
              <a:gd name="connsiteX2" fmla="*/ 2180115 w 2180115"/>
              <a:gd name="connsiteY2" fmla="*/ 1067431 h 1067431"/>
              <a:gd name="connsiteX3" fmla="*/ 1172115 w 2180115"/>
              <a:gd name="connsiteY3" fmla="*/ 1067431 h 10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115" h="1067431">
                <a:moveTo>
                  <a:pt x="1172115" y="1067431"/>
                </a:moveTo>
                <a:lnTo>
                  <a:pt x="0" y="0"/>
                </a:lnTo>
                <a:lnTo>
                  <a:pt x="2180115" y="1067431"/>
                </a:lnTo>
                <a:lnTo>
                  <a:pt x="1172115" y="106743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100000">
                <a:schemeClr val="accent1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ko-KR" altLang="en-US" sz="2000">
              <a:ea typeface="+mj-ea"/>
            </a:endParaRPr>
          </a:p>
        </p:txBody>
      </p:sp>
      <p:sp>
        <p:nvSpPr>
          <p:cNvPr id="7" name="Isosceles Triangle 48">
            <a:extLst>
              <a:ext uri="{FF2B5EF4-FFF2-40B4-BE49-F238E27FC236}">
                <a16:creationId xmlns:a16="http://schemas.microsoft.com/office/drawing/2014/main" id="{0808ACED-3B71-4EFE-9C34-0FE4D2191F8A}"/>
              </a:ext>
            </a:extLst>
          </p:cNvPr>
          <p:cNvSpPr/>
          <p:nvPr/>
        </p:nvSpPr>
        <p:spPr>
          <a:xfrm rot="16200000">
            <a:off x="3489855" y="2184745"/>
            <a:ext cx="924898" cy="1343519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2693 w 1120693"/>
              <a:gd name="connsiteY0" fmla="*/ 1075334 h 1075334"/>
              <a:gd name="connsiteX1" fmla="*/ 0 w 1120693"/>
              <a:gd name="connsiteY1" fmla="*/ 0 h 1075334"/>
              <a:gd name="connsiteX2" fmla="*/ 1120693 w 1120693"/>
              <a:gd name="connsiteY2" fmla="*/ 1075334 h 1075334"/>
              <a:gd name="connsiteX3" fmla="*/ 112693 w 1120693"/>
              <a:gd name="connsiteY3" fmla="*/ 1075334 h 1075334"/>
              <a:gd name="connsiteX0" fmla="*/ 83413 w 1091413"/>
              <a:gd name="connsiteY0" fmla="*/ 1072603 h 1072603"/>
              <a:gd name="connsiteX1" fmla="*/ 0 w 1091413"/>
              <a:gd name="connsiteY1" fmla="*/ 0 h 1072603"/>
              <a:gd name="connsiteX2" fmla="*/ 1091413 w 1091413"/>
              <a:gd name="connsiteY2" fmla="*/ 1072603 h 1072603"/>
              <a:gd name="connsiteX3" fmla="*/ 83413 w 1091413"/>
              <a:gd name="connsiteY3" fmla="*/ 1072603 h 1072603"/>
              <a:gd name="connsiteX0" fmla="*/ 79231 w 1087231"/>
              <a:gd name="connsiteY0" fmla="*/ 1069873 h 1069873"/>
              <a:gd name="connsiteX1" fmla="*/ 0 w 1087231"/>
              <a:gd name="connsiteY1" fmla="*/ 0 h 1069873"/>
              <a:gd name="connsiteX2" fmla="*/ 1087231 w 1087231"/>
              <a:gd name="connsiteY2" fmla="*/ 1069873 h 1069873"/>
              <a:gd name="connsiteX3" fmla="*/ 79231 w 1087231"/>
              <a:gd name="connsiteY3" fmla="*/ 1069873 h 1069873"/>
              <a:gd name="connsiteX0" fmla="*/ 62499 w 1070499"/>
              <a:gd name="connsiteY0" fmla="*/ 1075334 h 1075334"/>
              <a:gd name="connsiteX1" fmla="*/ 0 w 1070499"/>
              <a:gd name="connsiteY1" fmla="*/ 0 h 1075334"/>
              <a:gd name="connsiteX2" fmla="*/ 1070499 w 1070499"/>
              <a:gd name="connsiteY2" fmla="*/ 1075334 h 1075334"/>
              <a:gd name="connsiteX3" fmla="*/ 62499 w 1070499"/>
              <a:gd name="connsiteY3" fmla="*/ 1075334 h 1075334"/>
              <a:gd name="connsiteX0" fmla="*/ 66683 w 1074683"/>
              <a:gd name="connsiteY0" fmla="*/ 1075332 h 1075332"/>
              <a:gd name="connsiteX1" fmla="*/ 0 w 1074683"/>
              <a:gd name="connsiteY1" fmla="*/ 0 h 1075332"/>
              <a:gd name="connsiteX2" fmla="*/ 1074683 w 1074683"/>
              <a:gd name="connsiteY2" fmla="*/ 1075332 h 1075332"/>
              <a:gd name="connsiteX3" fmla="*/ 66683 w 1074683"/>
              <a:gd name="connsiteY3" fmla="*/ 1075332 h 10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683" h="1075332">
                <a:moveTo>
                  <a:pt x="66683" y="1075332"/>
                </a:moveTo>
                <a:lnTo>
                  <a:pt x="0" y="0"/>
                </a:lnTo>
                <a:lnTo>
                  <a:pt x="1074683" y="1075332"/>
                </a:lnTo>
                <a:lnTo>
                  <a:pt x="66683" y="1075332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80000"/>
                </a:schemeClr>
              </a:gs>
              <a:gs pos="100000">
                <a:schemeClr val="accent2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ko-KR" altLang="en-US" sz="2000">
              <a:ea typeface="+mj-ea"/>
            </a:endParaRPr>
          </a:p>
        </p:txBody>
      </p:sp>
      <p:sp>
        <p:nvSpPr>
          <p:cNvPr id="9" name="Isosceles Triangle 49">
            <a:extLst>
              <a:ext uri="{FF2B5EF4-FFF2-40B4-BE49-F238E27FC236}">
                <a16:creationId xmlns:a16="http://schemas.microsoft.com/office/drawing/2014/main" id="{153C4927-A421-4B14-AF54-874BA05359DC}"/>
              </a:ext>
            </a:extLst>
          </p:cNvPr>
          <p:cNvSpPr/>
          <p:nvPr/>
        </p:nvSpPr>
        <p:spPr>
          <a:xfrm rot="16200000">
            <a:off x="3181201" y="3478577"/>
            <a:ext cx="1609523" cy="1343156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1035624"/>
              <a:gd name="connsiteY0" fmla="*/ 1085967 h 1085967"/>
              <a:gd name="connsiteX1" fmla="*/ 1035624 w 1035624"/>
              <a:gd name="connsiteY1" fmla="*/ 0 h 1085967"/>
              <a:gd name="connsiteX2" fmla="*/ 1008000 w 1035624"/>
              <a:gd name="connsiteY2" fmla="*/ 1085967 h 1085967"/>
              <a:gd name="connsiteX3" fmla="*/ 0 w 1035624"/>
              <a:gd name="connsiteY3" fmla="*/ 1085967 h 1085967"/>
              <a:gd name="connsiteX0" fmla="*/ 0 w 1060722"/>
              <a:gd name="connsiteY0" fmla="*/ 1075043 h 1075043"/>
              <a:gd name="connsiteX1" fmla="*/ 1060722 w 1060722"/>
              <a:gd name="connsiteY1" fmla="*/ 0 h 1075043"/>
              <a:gd name="connsiteX2" fmla="*/ 1008000 w 1060722"/>
              <a:gd name="connsiteY2" fmla="*/ 1075043 h 1075043"/>
              <a:gd name="connsiteX3" fmla="*/ 0 w 1060722"/>
              <a:gd name="connsiteY3" fmla="*/ 1075043 h 1075043"/>
              <a:gd name="connsiteX0" fmla="*/ 0 w 1069087"/>
              <a:gd name="connsiteY0" fmla="*/ 1075043 h 1075043"/>
              <a:gd name="connsiteX1" fmla="*/ 1069087 w 1069087"/>
              <a:gd name="connsiteY1" fmla="*/ 0 h 1075043"/>
              <a:gd name="connsiteX2" fmla="*/ 1008000 w 1069087"/>
              <a:gd name="connsiteY2" fmla="*/ 1075043 h 1075043"/>
              <a:gd name="connsiteX3" fmla="*/ 0 w 1069087"/>
              <a:gd name="connsiteY3" fmla="*/ 1075043 h 107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87" h="1075043">
                <a:moveTo>
                  <a:pt x="0" y="1075043"/>
                </a:moveTo>
                <a:lnTo>
                  <a:pt x="1069087" y="0"/>
                </a:lnTo>
                <a:lnTo>
                  <a:pt x="1008000" y="1075043"/>
                </a:lnTo>
                <a:lnTo>
                  <a:pt x="0" y="1075043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80000"/>
                </a:schemeClr>
              </a:gs>
              <a:gs pos="100000">
                <a:schemeClr val="accent3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ko-KR" altLang="en-US" sz="2000" dirty="0">
              <a:ea typeface="+mj-ea"/>
            </a:endParaRPr>
          </a:p>
        </p:txBody>
      </p:sp>
      <p:sp>
        <p:nvSpPr>
          <p:cNvPr id="34" name="Rounded Rectangle 1">
            <a:extLst>
              <a:ext uri="{FF2B5EF4-FFF2-40B4-BE49-F238E27FC236}">
                <a16:creationId xmlns:a16="http://schemas.microsoft.com/office/drawing/2014/main" id="{031C7F85-ADEE-429E-AB19-B2A9D94B578E}"/>
              </a:ext>
            </a:extLst>
          </p:cNvPr>
          <p:cNvSpPr>
            <a:spLocks noChangeAspect="1"/>
          </p:cNvSpPr>
          <p:nvPr/>
        </p:nvSpPr>
        <p:spPr>
          <a:xfrm>
            <a:off x="4803664" y="3720318"/>
            <a:ext cx="447894" cy="405000"/>
          </a:xfrm>
          <a:custGeom>
            <a:avLst/>
            <a:gdLst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39535 w 3986472"/>
              <a:gd name="connsiteY8" fmla="*/ 2531027 h 3604689"/>
              <a:gd name="connsiteX9" fmla="*/ 3741790 w 3986472"/>
              <a:gd name="connsiteY9" fmla="*/ 2543468 h 3604689"/>
              <a:gd name="connsiteX10" fmla="*/ 2667555 w 3986472"/>
              <a:gd name="connsiteY10" fmla="*/ 3603007 h 3604689"/>
              <a:gd name="connsiteX11" fmla="*/ 1617559 w 3986472"/>
              <a:gd name="connsiteY11" fmla="*/ 3571118 h 3604689"/>
              <a:gd name="connsiteX12" fmla="*/ 2628063 w 3986472"/>
              <a:gd name="connsiteY12" fmla="*/ 2560614 h 3604689"/>
              <a:gd name="connsiteX13" fmla="*/ 1908216 w 3986472"/>
              <a:gd name="connsiteY13" fmla="*/ 2538753 h 3604689"/>
              <a:gd name="connsiteX14" fmla="*/ 2569809 w 3986472"/>
              <a:gd name="connsiteY14" fmla="*/ 1877159 h 3604689"/>
              <a:gd name="connsiteX15" fmla="*/ 1999634 w 3986472"/>
              <a:gd name="connsiteY15" fmla="*/ 1877159 h 3604689"/>
              <a:gd name="connsiteX16" fmla="*/ 185337 w 3986472"/>
              <a:gd name="connsiteY16" fmla="*/ 3604689 h 3604689"/>
              <a:gd name="connsiteX17" fmla="*/ 185337 w 3986472"/>
              <a:gd name="connsiteY17" fmla="*/ 2751226 h 3604689"/>
              <a:gd name="connsiteX18" fmla="*/ 185337 w 3986472"/>
              <a:gd name="connsiteY18" fmla="*/ 2535971 h 3604689"/>
              <a:gd name="connsiteX19" fmla="*/ 185337 w 3986472"/>
              <a:gd name="connsiteY19" fmla="*/ 302954 h 3604689"/>
              <a:gd name="connsiteX20" fmla="*/ 116958 w 3986472"/>
              <a:gd name="connsiteY20" fmla="*/ 302954 h 3604689"/>
              <a:gd name="connsiteX21" fmla="*/ 0 w 3986472"/>
              <a:gd name="connsiteY21" fmla="*/ 185996 h 3604689"/>
              <a:gd name="connsiteX22" fmla="*/ 0 w 3986472"/>
              <a:gd name="connsiteY22" fmla="*/ 131880 h 3604689"/>
              <a:gd name="connsiteX23" fmla="*/ 116958 w 3986472"/>
              <a:gd name="connsiteY23" fmla="*/ 14922 h 3604689"/>
              <a:gd name="connsiteX24" fmla="*/ 1076491 w 3986472"/>
              <a:gd name="connsiteY24" fmla="*/ 14922 h 3604689"/>
              <a:gd name="connsiteX25" fmla="*/ 1193449 w 3986472"/>
              <a:gd name="connsiteY25" fmla="*/ 131880 h 3604689"/>
              <a:gd name="connsiteX26" fmla="*/ 1193449 w 3986472"/>
              <a:gd name="connsiteY26" fmla="*/ 185996 h 3604689"/>
              <a:gd name="connsiteX27" fmla="*/ 1076491 w 3986472"/>
              <a:gd name="connsiteY27" fmla="*/ 302954 h 3604689"/>
              <a:gd name="connsiteX28" fmla="*/ 1028167 w 3986472"/>
              <a:gd name="connsiteY28" fmla="*/ 302954 h 3604689"/>
              <a:gd name="connsiteX29" fmla="*/ 1028167 w 3986472"/>
              <a:gd name="connsiteY29" fmla="*/ 1733448 h 3604689"/>
              <a:gd name="connsiteX30" fmla="*/ 2848679 w 3986472"/>
              <a:gd name="connsiteY30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41790 w 3986472"/>
              <a:gd name="connsiteY8" fmla="*/ 2543468 h 3604689"/>
              <a:gd name="connsiteX9" fmla="*/ 2667555 w 3986472"/>
              <a:gd name="connsiteY9" fmla="*/ 3603007 h 3604689"/>
              <a:gd name="connsiteX10" fmla="*/ 1617559 w 3986472"/>
              <a:gd name="connsiteY10" fmla="*/ 3571118 h 3604689"/>
              <a:gd name="connsiteX11" fmla="*/ 2628063 w 3986472"/>
              <a:gd name="connsiteY11" fmla="*/ 2560614 h 3604689"/>
              <a:gd name="connsiteX12" fmla="*/ 1908216 w 3986472"/>
              <a:gd name="connsiteY12" fmla="*/ 2538753 h 3604689"/>
              <a:gd name="connsiteX13" fmla="*/ 2569809 w 3986472"/>
              <a:gd name="connsiteY13" fmla="*/ 1877159 h 3604689"/>
              <a:gd name="connsiteX14" fmla="*/ 1999634 w 3986472"/>
              <a:gd name="connsiteY14" fmla="*/ 1877159 h 3604689"/>
              <a:gd name="connsiteX15" fmla="*/ 185337 w 3986472"/>
              <a:gd name="connsiteY15" fmla="*/ 3604689 h 3604689"/>
              <a:gd name="connsiteX16" fmla="*/ 185337 w 3986472"/>
              <a:gd name="connsiteY16" fmla="*/ 2751226 h 3604689"/>
              <a:gd name="connsiteX17" fmla="*/ 185337 w 3986472"/>
              <a:gd name="connsiteY17" fmla="*/ 2535971 h 3604689"/>
              <a:gd name="connsiteX18" fmla="*/ 185337 w 3986472"/>
              <a:gd name="connsiteY18" fmla="*/ 302954 h 3604689"/>
              <a:gd name="connsiteX19" fmla="*/ 116958 w 3986472"/>
              <a:gd name="connsiteY19" fmla="*/ 302954 h 3604689"/>
              <a:gd name="connsiteX20" fmla="*/ 0 w 3986472"/>
              <a:gd name="connsiteY20" fmla="*/ 185996 h 3604689"/>
              <a:gd name="connsiteX21" fmla="*/ 0 w 3986472"/>
              <a:gd name="connsiteY21" fmla="*/ 131880 h 3604689"/>
              <a:gd name="connsiteX22" fmla="*/ 116958 w 3986472"/>
              <a:gd name="connsiteY22" fmla="*/ 14922 h 3604689"/>
              <a:gd name="connsiteX23" fmla="*/ 1076491 w 3986472"/>
              <a:gd name="connsiteY23" fmla="*/ 14922 h 3604689"/>
              <a:gd name="connsiteX24" fmla="*/ 1193449 w 3986472"/>
              <a:gd name="connsiteY24" fmla="*/ 131880 h 3604689"/>
              <a:gd name="connsiteX25" fmla="*/ 1193449 w 3986472"/>
              <a:gd name="connsiteY25" fmla="*/ 185996 h 3604689"/>
              <a:gd name="connsiteX26" fmla="*/ 1076491 w 3986472"/>
              <a:gd name="connsiteY26" fmla="*/ 302954 h 3604689"/>
              <a:gd name="connsiteX27" fmla="*/ 1028167 w 3986472"/>
              <a:gd name="connsiteY27" fmla="*/ 302954 h 3604689"/>
              <a:gd name="connsiteX28" fmla="*/ 1028167 w 3986472"/>
              <a:gd name="connsiteY28" fmla="*/ 1733448 h 3604689"/>
              <a:gd name="connsiteX29" fmla="*/ 2848679 w 3986472"/>
              <a:gd name="connsiteY29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2667555 w 3986472"/>
              <a:gd name="connsiteY8" fmla="*/ 3603007 h 3604689"/>
              <a:gd name="connsiteX9" fmla="*/ 1617559 w 3986472"/>
              <a:gd name="connsiteY9" fmla="*/ 3571118 h 3604689"/>
              <a:gd name="connsiteX10" fmla="*/ 2628063 w 3986472"/>
              <a:gd name="connsiteY10" fmla="*/ 2560614 h 3604689"/>
              <a:gd name="connsiteX11" fmla="*/ 1908216 w 3986472"/>
              <a:gd name="connsiteY11" fmla="*/ 2538753 h 3604689"/>
              <a:gd name="connsiteX12" fmla="*/ 2569809 w 3986472"/>
              <a:gd name="connsiteY12" fmla="*/ 1877159 h 3604689"/>
              <a:gd name="connsiteX13" fmla="*/ 1999634 w 3986472"/>
              <a:gd name="connsiteY13" fmla="*/ 1877159 h 3604689"/>
              <a:gd name="connsiteX14" fmla="*/ 185337 w 3986472"/>
              <a:gd name="connsiteY14" fmla="*/ 3604689 h 3604689"/>
              <a:gd name="connsiteX15" fmla="*/ 185337 w 3986472"/>
              <a:gd name="connsiteY15" fmla="*/ 2751226 h 3604689"/>
              <a:gd name="connsiteX16" fmla="*/ 185337 w 3986472"/>
              <a:gd name="connsiteY16" fmla="*/ 2535971 h 3604689"/>
              <a:gd name="connsiteX17" fmla="*/ 185337 w 3986472"/>
              <a:gd name="connsiteY17" fmla="*/ 302954 h 3604689"/>
              <a:gd name="connsiteX18" fmla="*/ 116958 w 3986472"/>
              <a:gd name="connsiteY18" fmla="*/ 302954 h 3604689"/>
              <a:gd name="connsiteX19" fmla="*/ 0 w 3986472"/>
              <a:gd name="connsiteY19" fmla="*/ 185996 h 3604689"/>
              <a:gd name="connsiteX20" fmla="*/ 0 w 3986472"/>
              <a:gd name="connsiteY20" fmla="*/ 131880 h 3604689"/>
              <a:gd name="connsiteX21" fmla="*/ 116958 w 3986472"/>
              <a:gd name="connsiteY21" fmla="*/ 14922 h 3604689"/>
              <a:gd name="connsiteX22" fmla="*/ 1076491 w 3986472"/>
              <a:gd name="connsiteY22" fmla="*/ 14922 h 3604689"/>
              <a:gd name="connsiteX23" fmla="*/ 1193449 w 3986472"/>
              <a:gd name="connsiteY23" fmla="*/ 131880 h 3604689"/>
              <a:gd name="connsiteX24" fmla="*/ 1193449 w 3986472"/>
              <a:gd name="connsiteY24" fmla="*/ 185996 h 3604689"/>
              <a:gd name="connsiteX25" fmla="*/ 1076491 w 3986472"/>
              <a:gd name="connsiteY25" fmla="*/ 302954 h 3604689"/>
              <a:gd name="connsiteX26" fmla="*/ 1028167 w 3986472"/>
              <a:gd name="connsiteY26" fmla="*/ 302954 h 3604689"/>
              <a:gd name="connsiteX27" fmla="*/ 1028167 w 3986472"/>
              <a:gd name="connsiteY27" fmla="*/ 1733448 h 3604689"/>
              <a:gd name="connsiteX28" fmla="*/ 2848679 w 3986472"/>
              <a:gd name="connsiteY28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302954 h 3604689"/>
              <a:gd name="connsiteX15" fmla="*/ 116958 w 3986472"/>
              <a:gd name="connsiteY15" fmla="*/ 302954 h 3604689"/>
              <a:gd name="connsiteX16" fmla="*/ 0 w 3986472"/>
              <a:gd name="connsiteY16" fmla="*/ 185996 h 3604689"/>
              <a:gd name="connsiteX17" fmla="*/ 0 w 3986472"/>
              <a:gd name="connsiteY17" fmla="*/ 131880 h 3604689"/>
              <a:gd name="connsiteX18" fmla="*/ 116958 w 3986472"/>
              <a:gd name="connsiteY18" fmla="*/ 14922 h 3604689"/>
              <a:gd name="connsiteX19" fmla="*/ 1076491 w 3986472"/>
              <a:gd name="connsiteY19" fmla="*/ 14922 h 3604689"/>
              <a:gd name="connsiteX20" fmla="*/ 1193449 w 3986472"/>
              <a:gd name="connsiteY20" fmla="*/ 131880 h 3604689"/>
              <a:gd name="connsiteX21" fmla="*/ 1193449 w 3986472"/>
              <a:gd name="connsiteY21" fmla="*/ 185996 h 3604689"/>
              <a:gd name="connsiteX22" fmla="*/ 1076491 w 3986472"/>
              <a:gd name="connsiteY22" fmla="*/ 302954 h 3604689"/>
              <a:gd name="connsiteX23" fmla="*/ 1028167 w 3986472"/>
              <a:gd name="connsiteY23" fmla="*/ 302954 h 3604689"/>
              <a:gd name="connsiteX24" fmla="*/ 1028167 w 3986472"/>
              <a:gd name="connsiteY24" fmla="*/ 1733448 h 3604689"/>
              <a:gd name="connsiteX25" fmla="*/ 2848679 w 3986472"/>
              <a:gd name="connsiteY25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302954 h 3604689"/>
              <a:gd name="connsiteX14" fmla="*/ 116958 w 3986472"/>
              <a:gd name="connsiteY14" fmla="*/ 302954 h 3604689"/>
              <a:gd name="connsiteX15" fmla="*/ 0 w 3986472"/>
              <a:gd name="connsiteY15" fmla="*/ 185996 h 3604689"/>
              <a:gd name="connsiteX16" fmla="*/ 0 w 3986472"/>
              <a:gd name="connsiteY16" fmla="*/ 131880 h 3604689"/>
              <a:gd name="connsiteX17" fmla="*/ 116958 w 3986472"/>
              <a:gd name="connsiteY17" fmla="*/ 14922 h 3604689"/>
              <a:gd name="connsiteX18" fmla="*/ 1076491 w 3986472"/>
              <a:gd name="connsiteY18" fmla="*/ 14922 h 3604689"/>
              <a:gd name="connsiteX19" fmla="*/ 1193449 w 3986472"/>
              <a:gd name="connsiteY19" fmla="*/ 131880 h 3604689"/>
              <a:gd name="connsiteX20" fmla="*/ 1193449 w 3986472"/>
              <a:gd name="connsiteY20" fmla="*/ 185996 h 3604689"/>
              <a:gd name="connsiteX21" fmla="*/ 1076491 w 3986472"/>
              <a:gd name="connsiteY21" fmla="*/ 302954 h 3604689"/>
              <a:gd name="connsiteX22" fmla="*/ 1028167 w 3986472"/>
              <a:gd name="connsiteY22" fmla="*/ 302954 h 3604689"/>
              <a:gd name="connsiteX23" fmla="*/ 1028167 w 3986472"/>
              <a:gd name="connsiteY23" fmla="*/ 1733448 h 3604689"/>
              <a:gd name="connsiteX24" fmla="*/ 2848679 w 3986472"/>
              <a:gd name="connsiteY24" fmla="*/ 0 h 360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86472" h="3604689">
                <a:moveTo>
                  <a:pt x="2848679" y="0"/>
                </a:moveTo>
                <a:lnTo>
                  <a:pt x="3971074" y="0"/>
                </a:lnTo>
                <a:lnTo>
                  <a:pt x="2561353" y="1342303"/>
                </a:lnTo>
                <a:lnTo>
                  <a:pt x="3986472" y="1342303"/>
                </a:lnTo>
                <a:lnTo>
                  <a:pt x="3372472" y="1943009"/>
                </a:lnTo>
                <a:cubicBezTo>
                  <a:pt x="3620560" y="2058727"/>
                  <a:pt x="3779978" y="2367682"/>
                  <a:pt x="3652526" y="2541537"/>
                </a:cubicBezTo>
                <a:lnTo>
                  <a:pt x="2667555" y="3603007"/>
                </a:lnTo>
                <a:lnTo>
                  <a:pt x="1617559" y="3571118"/>
                </a:lnTo>
                <a:lnTo>
                  <a:pt x="2628063" y="2560614"/>
                </a:lnTo>
                <a:lnTo>
                  <a:pt x="1908216" y="2538753"/>
                </a:lnTo>
                <a:lnTo>
                  <a:pt x="2569809" y="1877159"/>
                </a:lnTo>
                <a:lnTo>
                  <a:pt x="1999634" y="1877159"/>
                </a:lnTo>
                <a:lnTo>
                  <a:pt x="185337" y="3604689"/>
                </a:lnTo>
                <a:lnTo>
                  <a:pt x="185337" y="302954"/>
                </a:lnTo>
                <a:lnTo>
                  <a:pt x="116958" y="302954"/>
                </a:lnTo>
                <a:cubicBezTo>
                  <a:pt x="52364" y="302954"/>
                  <a:pt x="0" y="250590"/>
                  <a:pt x="0" y="185996"/>
                </a:cubicBezTo>
                <a:lnTo>
                  <a:pt x="0" y="131880"/>
                </a:lnTo>
                <a:cubicBezTo>
                  <a:pt x="0" y="67286"/>
                  <a:pt x="52364" y="14922"/>
                  <a:pt x="116958" y="14922"/>
                </a:cubicBezTo>
                <a:lnTo>
                  <a:pt x="1076491" y="14922"/>
                </a:lnTo>
                <a:cubicBezTo>
                  <a:pt x="1141085" y="14922"/>
                  <a:pt x="1193449" y="67286"/>
                  <a:pt x="1193449" y="131880"/>
                </a:cubicBezTo>
                <a:lnTo>
                  <a:pt x="1193449" y="185996"/>
                </a:lnTo>
                <a:cubicBezTo>
                  <a:pt x="1193449" y="250590"/>
                  <a:pt x="1141085" y="302954"/>
                  <a:pt x="1076491" y="302954"/>
                </a:cubicBezTo>
                <a:lnTo>
                  <a:pt x="1028167" y="302954"/>
                </a:lnTo>
                <a:lnTo>
                  <a:pt x="1028167" y="1733448"/>
                </a:lnTo>
                <a:lnTo>
                  <a:pt x="28486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tx1"/>
              </a:solidFill>
              <a:ea typeface="+mj-ea"/>
            </a:endParaRPr>
          </a:p>
        </p:txBody>
      </p:sp>
      <p:sp>
        <p:nvSpPr>
          <p:cNvPr id="35" name="Freeform 43">
            <a:extLst>
              <a:ext uri="{FF2B5EF4-FFF2-40B4-BE49-F238E27FC236}">
                <a16:creationId xmlns:a16="http://schemas.microsoft.com/office/drawing/2014/main" id="{37ABF823-BDF6-4402-B1E6-AFDD0B039D2E}"/>
              </a:ext>
            </a:extLst>
          </p:cNvPr>
          <p:cNvSpPr>
            <a:spLocks noChangeAspect="1"/>
          </p:cNvSpPr>
          <p:nvPr/>
        </p:nvSpPr>
        <p:spPr>
          <a:xfrm>
            <a:off x="4816852" y="2531161"/>
            <a:ext cx="402893" cy="459000"/>
          </a:xfrm>
          <a:custGeom>
            <a:avLst/>
            <a:gdLst/>
            <a:ahLst/>
            <a:cxnLst/>
            <a:rect l="l" t="t" r="r" b="b"/>
            <a:pathLst>
              <a:path w="3456727" h="3938119">
                <a:moveTo>
                  <a:pt x="1728364" y="1961325"/>
                </a:moveTo>
                <a:cubicBezTo>
                  <a:pt x="1726089" y="2407152"/>
                  <a:pt x="1737463" y="2812034"/>
                  <a:pt x="1735188" y="3257861"/>
                </a:cubicBezTo>
                <a:cubicBezTo>
                  <a:pt x="2394830" y="3057694"/>
                  <a:pt x="2610919" y="2352560"/>
                  <a:pt x="2765594" y="1981796"/>
                </a:cubicBezTo>
                <a:close/>
                <a:moveTo>
                  <a:pt x="1728362" y="682044"/>
                </a:moveTo>
                <a:cubicBezTo>
                  <a:pt x="1355324" y="868563"/>
                  <a:pt x="1166530" y="952725"/>
                  <a:pt x="609247" y="1002767"/>
                </a:cubicBezTo>
                <a:cubicBezTo>
                  <a:pt x="606972" y="1330312"/>
                  <a:pt x="631992" y="1623739"/>
                  <a:pt x="704780" y="1964933"/>
                </a:cubicBezTo>
                <a:lnTo>
                  <a:pt x="1728363" y="1971757"/>
                </a:lnTo>
                <a:cubicBezTo>
                  <a:pt x="1728363" y="1541853"/>
                  <a:pt x="1728362" y="1111948"/>
                  <a:pt x="1728362" y="682044"/>
                </a:cubicBezTo>
                <a:close/>
                <a:moveTo>
                  <a:pt x="1723409" y="487996"/>
                </a:moveTo>
                <a:cubicBezTo>
                  <a:pt x="1725062" y="488690"/>
                  <a:pt x="1726712" y="489384"/>
                  <a:pt x="1728363" y="490064"/>
                </a:cubicBezTo>
                <a:cubicBezTo>
                  <a:pt x="1730015" y="489384"/>
                  <a:pt x="1731666" y="488690"/>
                  <a:pt x="1733319" y="487996"/>
                </a:cubicBezTo>
                <a:lnTo>
                  <a:pt x="1733319" y="492131"/>
                </a:lnTo>
                <a:cubicBezTo>
                  <a:pt x="2179467" y="679460"/>
                  <a:pt x="2405896" y="769409"/>
                  <a:pt x="2817789" y="813808"/>
                </a:cubicBezTo>
                <a:cubicBezTo>
                  <a:pt x="2971516" y="823489"/>
                  <a:pt x="3036247" y="875307"/>
                  <a:pt x="3033236" y="1061333"/>
                </a:cubicBezTo>
                <a:cubicBezTo>
                  <a:pt x="3015439" y="2441328"/>
                  <a:pt x="2363638" y="3359629"/>
                  <a:pt x="1733319" y="3448048"/>
                </a:cubicBezTo>
                <a:lnTo>
                  <a:pt x="1733319" y="3450123"/>
                </a:lnTo>
                <a:lnTo>
                  <a:pt x="1728363" y="3449086"/>
                </a:lnTo>
                <a:lnTo>
                  <a:pt x="1723409" y="3450123"/>
                </a:lnTo>
                <a:lnTo>
                  <a:pt x="1723409" y="3448048"/>
                </a:lnTo>
                <a:cubicBezTo>
                  <a:pt x="1093089" y="3359629"/>
                  <a:pt x="441289" y="2441328"/>
                  <a:pt x="423491" y="1061333"/>
                </a:cubicBezTo>
                <a:cubicBezTo>
                  <a:pt x="420479" y="875307"/>
                  <a:pt x="485211" y="823489"/>
                  <a:pt x="638937" y="813808"/>
                </a:cubicBezTo>
                <a:cubicBezTo>
                  <a:pt x="1050832" y="769409"/>
                  <a:pt x="1277261" y="679460"/>
                  <a:pt x="1723409" y="492131"/>
                </a:cubicBezTo>
                <a:close/>
                <a:moveTo>
                  <a:pt x="1722802" y="306889"/>
                </a:moveTo>
                <a:lnTo>
                  <a:pt x="1722802" y="311530"/>
                </a:lnTo>
                <a:cubicBezTo>
                  <a:pt x="1222099" y="521767"/>
                  <a:pt x="967982" y="622713"/>
                  <a:pt x="505720" y="672542"/>
                </a:cubicBezTo>
                <a:cubicBezTo>
                  <a:pt x="333196" y="683408"/>
                  <a:pt x="260550" y="741561"/>
                  <a:pt x="263929" y="950334"/>
                </a:cubicBezTo>
                <a:cubicBezTo>
                  <a:pt x="283902" y="2499079"/>
                  <a:pt x="1015407" y="3529669"/>
                  <a:pt x="1722802" y="3628902"/>
                </a:cubicBezTo>
                <a:lnTo>
                  <a:pt x="1722802" y="3631230"/>
                </a:lnTo>
                <a:lnTo>
                  <a:pt x="1728365" y="3630065"/>
                </a:lnTo>
                <a:lnTo>
                  <a:pt x="1733925" y="3631230"/>
                </a:lnTo>
                <a:lnTo>
                  <a:pt x="1733925" y="3628902"/>
                </a:lnTo>
                <a:cubicBezTo>
                  <a:pt x="2441322" y="3529669"/>
                  <a:pt x="3172826" y="2499079"/>
                  <a:pt x="3192800" y="950334"/>
                </a:cubicBezTo>
                <a:cubicBezTo>
                  <a:pt x="3196179" y="741561"/>
                  <a:pt x="3123532" y="683408"/>
                  <a:pt x="2951007" y="672542"/>
                </a:cubicBezTo>
                <a:cubicBezTo>
                  <a:pt x="2488747" y="622713"/>
                  <a:pt x="2234630" y="521767"/>
                  <a:pt x="1733925" y="311530"/>
                </a:cubicBezTo>
                <a:lnTo>
                  <a:pt x="1733925" y="306889"/>
                </a:lnTo>
                <a:cubicBezTo>
                  <a:pt x="1732071" y="307669"/>
                  <a:pt x="1730218" y="308445"/>
                  <a:pt x="1728365" y="309209"/>
                </a:cubicBezTo>
                <a:cubicBezTo>
                  <a:pt x="1726510" y="308445"/>
                  <a:pt x="1724659" y="307669"/>
                  <a:pt x="1722802" y="306889"/>
                </a:cubicBezTo>
                <a:close/>
                <a:moveTo>
                  <a:pt x="1721800" y="0"/>
                </a:moveTo>
                <a:cubicBezTo>
                  <a:pt x="1723991" y="923"/>
                  <a:pt x="1726176" y="1844"/>
                  <a:pt x="1728363" y="2749"/>
                </a:cubicBezTo>
                <a:cubicBezTo>
                  <a:pt x="1730551" y="1844"/>
                  <a:pt x="1732737" y="923"/>
                  <a:pt x="1734926" y="0"/>
                </a:cubicBezTo>
                <a:lnTo>
                  <a:pt x="1734926" y="5497"/>
                </a:lnTo>
                <a:cubicBezTo>
                  <a:pt x="2325825" y="254550"/>
                  <a:pt x="2625718" y="374136"/>
                  <a:pt x="3171248" y="433164"/>
                </a:cubicBezTo>
                <a:cubicBezTo>
                  <a:pt x="3374850" y="446035"/>
                  <a:pt x="3460584" y="514926"/>
                  <a:pt x="3456595" y="762245"/>
                </a:cubicBezTo>
                <a:cubicBezTo>
                  <a:pt x="3433024" y="2596936"/>
                  <a:pt x="2569749" y="3817807"/>
                  <a:pt x="1734926" y="3935360"/>
                </a:cubicBezTo>
                <a:lnTo>
                  <a:pt x="1734926" y="3938119"/>
                </a:lnTo>
                <a:lnTo>
                  <a:pt x="1728363" y="3936740"/>
                </a:lnTo>
                <a:lnTo>
                  <a:pt x="1721800" y="3938119"/>
                </a:lnTo>
                <a:lnTo>
                  <a:pt x="1721800" y="3935360"/>
                </a:lnTo>
                <a:cubicBezTo>
                  <a:pt x="886977" y="3817807"/>
                  <a:pt x="23703" y="2596936"/>
                  <a:pt x="132" y="762245"/>
                </a:cubicBezTo>
                <a:cubicBezTo>
                  <a:pt x="-3858" y="514926"/>
                  <a:pt x="81876" y="446035"/>
                  <a:pt x="285478" y="433164"/>
                </a:cubicBezTo>
                <a:cubicBezTo>
                  <a:pt x="831010" y="374136"/>
                  <a:pt x="1130903" y="254550"/>
                  <a:pt x="1721800" y="54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tx1"/>
              </a:solidFill>
              <a:ea typeface="+mj-ea"/>
            </a:endParaRPr>
          </a:p>
        </p:txBody>
      </p:sp>
      <p:sp>
        <p:nvSpPr>
          <p:cNvPr id="36" name="Rounded Rectangle 1">
            <a:extLst>
              <a:ext uri="{FF2B5EF4-FFF2-40B4-BE49-F238E27FC236}">
                <a16:creationId xmlns:a16="http://schemas.microsoft.com/office/drawing/2014/main" id="{F7297B30-F236-4813-8846-93A0527256CA}"/>
              </a:ext>
            </a:extLst>
          </p:cNvPr>
          <p:cNvSpPr>
            <a:spLocks noChangeAspect="1"/>
          </p:cNvSpPr>
          <p:nvPr/>
        </p:nvSpPr>
        <p:spPr>
          <a:xfrm rot="2648398">
            <a:off x="5001533" y="1468580"/>
            <a:ext cx="190028" cy="486000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tx1"/>
              </a:solidFill>
              <a:ea typeface="+mj-ea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A27610-9F82-407D-AA13-218951716894}"/>
              </a:ext>
            </a:extLst>
          </p:cNvPr>
          <p:cNvGrpSpPr/>
          <p:nvPr/>
        </p:nvGrpSpPr>
        <p:grpSpPr>
          <a:xfrm rot="20670820">
            <a:off x="2157109" y="3031186"/>
            <a:ext cx="1195165" cy="893778"/>
            <a:chOff x="1064519" y="1872500"/>
            <a:chExt cx="1561257" cy="144552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20EEB4E-06ED-44F0-BB83-42A268F75222}"/>
                </a:ext>
              </a:extLst>
            </p:cNvPr>
            <p:cNvSpPr/>
            <p:nvPr/>
          </p:nvSpPr>
          <p:spPr>
            <a:xfrm>
              <a:off x="1634779" y="2819951"/>
              <a:ext cx="110877" cy="179829"/>
            </a:xfrm>
            <a:custGeom>
              <a:avLst/>
              <a:gdLst>
                <a:gd name="connsiteX0" fmla="*/ 95575 w 110877"/>
                <a:gd name="connsiteY0" fmla="*/ 170244 h 179829"/>
                <a:gd name="connsiteX1" fmla="*/ 68653 w 110877"/>
                <a:gd name="connsiteY1" fmla="*/ 178699 h 179829"/>
                <a:gd name="connsiteX2" fmla="*/ 41280 w 110877"/>
                <a:gd name="connsiteY2" fmla="*/ 164423 h 179829"/>
                <a:gd name="connsiteX3" fmla="*/ 1260 w 110877"/>
                <a:gd name="connsiteY3" fmla="*/ 37088 h 179829"/>
                <a:gd name="connsiteX4" fmla="*/ 15536 w 110877"/>
                <a:gd name="connsiteY4" fmla="*/ 9715 h 179829"/>
                <a:gd name="connsiteX5" fmla="*/ 42458 w 110877"/>
                <a:gd name="connsiteY5" fmla="*/ 1260 h 179829"/>
                <a:gd name="connsiteX6" fmla="*/ 69831 w 110877"/>
                <a:gd name="connsiteY6" fmla="*/ 15536 h 179829"/>
                <a:gd name="connsiteX7" fmla="*/ 109851 w 110877"/>
                <a:gd name="connsiteY7" fmla="*/ 142872 h 179829"/>
                <a:gd name="connsiteX8" fmla="*/ 95575 w 110877"/>
                <a:gd name="connsiteY8" fmla="*/ 170244 h 17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877" h="179829">
                  <a:moveTo>
                    <a:pt x="95575" y="170244"/>
                  </a:moveTo>
                  <a:lnTo>
                    <a:pt x="68653" y="178699"/>
                  </a:lnTo>
                  <a:cubicBezTo>
                    <a:pt x="57184" y="182302"/>
                    <a:pt x="44884" y="175858"/>
                    <a:pt x="41280" y="164423"/>
                  </a:cubicBezTo>
                  <a:lnTo>
                    <a:pt x="1260" y="37088"/>
                  </a:lnTo>
                  <a:cubicBezTo>
                    <a:pt x="-2343" y="25619"/>
                    <a:pt x="4102" y="13318"/>
                    <a:pt x="15536" y="9715"/>
                  </a:cubicBezTo>
                  <a:lnTo>
                    <a:pt x="42458" y="1260"/>
                  </a:lnTo>
                  <a:cubicBezTo>
                    <a:pt x="53927" y="-2343"/>
                    <a:pt x="66228" y="4102"/>
                    <a:pt x="69831" y="15536"/>
                  </a:cubicBezTo>
                  <a:lnTo>
                    <a:pt x="109851" y="142872"/>
                  </a:lnTo>
                  <a:cubicBezTo>
                    <a:pt x="113454" y="154341"/>
                    <a:pt x="107044" y="166641"/>
                    <a:pt x="95575" y="17024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23A5F8A-D025-4F68-9E6F-A77A48EB3781}"/>
                </a:ext>
              </a:extLst>
            </p:cNvPr>
            <p:cNvSpPr/>
            <p:nvPr/>
          </p:nvSpPr>
          <p:spPr>
            <a:xfrm>
              <a:off x="2539846" y="2271312"/>
              <a:ext cx="85930" cy="302834"/>
            </a:xfrm>
            <a:custGeom>
              <a:avLst/>
              <a:gdLst>
                <a:gd name="connsiteX0" fmla="*/ 17377 w 85929"/>
                <a:gd name="connsiteY0" fmla="*/ 260 h 302833"/>
                <a:gd name="connsiteX1" fmla="*/ 1646 w 85929"/>
                <a:gd name="connsiteY1" fmla="*/ 145163 h 302833"/>
                <a:gd name="connsiteX2" fmla="*/ 260 w 85929"/>
                <a:gd name="connsiteY2" fmla="*/ 145163 h 302833"/>
                <a:gd name="connsiteX3" fmla="*/ 953 w 85929"/>
                <a:gd name="connsiteY3" fmla="*/ 151434 h 302833"/>
                <a:gd name="connsiteX4" fmla="*/ 260 w 85929"/>
                <a:gd name="connsiteY4" fmla="*/ 157706 h 302833"/>
                <a:gd name="connsiteX5" fmla="*/ 1646 w 85929"/>
                <a:gd name="connsiteY5" fmla="*/ 157706 h 302833"/>
                <a:gd name="connsiteX6" fmla="*/ 17377 w 85929"/>
                <a:gd name="connsiteY6" fmla="*/ 302643 h 302833"/>
                <a:gd name="connsiteX7" fmla="*/ 85843 w 85929"/>
                <a:gd name="connsiteY7" fmla="*/ 244433 h 302833"/>
                <a:gd name="connsiteX8" fmla="*/ 85843 w 85929"/>
                <a:gd name="connsiteY8" fmla="*/ 157706 h 302833"/>
                <a:gd name="connsiteX9" fmla="*/ 85843 w 85929"/>
                <a:gd name="connsiteY9" fmla="*/ 145163 h 302833"/>
                <a:gd name="connsiteX10" fmla="*/ 85843 w 85929"/>
                <a:gd name="connsiteY10" fmla="*/ 58436 h 30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929" h="302833">
                  <a:moveTo>
                    <a:pt x="17377" y="260"/>
                  </a:moveTo>
                  <a:lnTo>
                    <a:pt x="1646" y="145163"/>
                  </a:lnTo>
                  <a:lnTo>
                    <a:pt x="260" y="145163"/>
                  </a:lnTo>
                  <a:lnTo>
                    <a:pt x="953" y="151434"/>
                  </a:lnTo>
                  <a:lnTo>
                    <a:pt x="260" y="157706"/>
                  </a:lnTo>
                  <a:lnTo>
                    <a:pt x="1646" y="157706"/>
                  </a:lnTo>
                  <a:lnTo>
                    <a:pt x="17377" y="302643"/>
                  </a:lnTo>
                  <a:lnTo>
                    <a:pt x="85843" y="244433"/>
                  </a:lnTo>
                  <a:lnTo>
                    <a:pt x="85843" y="157706"/>
                  </a:lnTo>
                  <a:lnTo>
                    <a:pt x="85843" y="145163"/>
                  </a:lnTo>
                  <a:lnTo>
                    <a:pt x="85843" y="5843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B42E08C-8FE5-487E-BC35-77DF011B5DA4}"/>
                </a:ext>
              </a:extLst>
            </p:cNvPr>
            <p:cNvSpPr/>
            <p:nvPr/>
          </p:nvSpPr>
          <p:spPr>
            <a:xfrm>
              <a:off x="1326355" y="2477085"/>
              <a:ext cx="459448" cy="840935"/>
            </a:xfrm>
            <a:custGeom>
              <a:avLst/>
              <a:gdLst>
                <a:gd name="connsiteX0" fmla="*/ 423750 w 459447"/>
                <a:gd name="connsiteY0" fmla="*/ 795051 h 840935"/>
                <a:gd name="connsiteX1" fmla="*/ 284980 w 459447"/>
                <a:gd name="connsiteY1" fmla="*/ 838674 h 840935"/>
                <a:gd name="connsiteX2" fmla="*/ 221122 w 459447"/>
                <a:gd name="connsiteY2" fmla="*/ 805342 h 840935"/>
                <a:gd name="connsiteX3" fmla="*/ 2590 w 459447"/>
                <a:gd name="connsiteY3" fmla="*/ 110072 h 840935"/>
                <a:gd name="connsiteX4" fmla="*/ 35922 w 459447"/>
                <a:gd name="connsiteY4" fmla="*/ 46213 h 840935"/>
                <a:gd name="connsiteX5" fmla="*/ 174692 w 459447"/>
                <a:gd name="connsiteY5" fmla="*/ 2590 h 840935"/>
                <a:gd name="connsiteX6" fmla="*/ 238551 w 459447"/>
                <a:gd name="connsiteY6" fmla="*/ 35922 h 840935"/>
                <a:gd name="connsiteX7" fmla="*/ 457048 w 459447"/>
                <a:gd name="connsiteY7" fmla="*/ 731227 h 840935"/>
                <a:gd name="connsiteX8" fmla="*/ 423750 w 459447"/>
                <a:gd name="connsiteY8" fmla="*/ 795051 h 840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9447" h="840935">
                  <a:moveTo>
                    <a:pt x="423750" y="795051"/>
                  </a:moveTo>
                  <a:lnTo>
                    <a:pt x="284980" y="838674"/>
                  </a:lnTo>
                  <a:cubicBezTo>
                    <a:pt x="258266" y="847059"/>
                    <a:pt x="229507" y="832091"/>
                    <a:pt x="221122" y="805342"/>
                  </a:cubicBezTo>
                  <a:lnTo>
                    <a:pt x="2590" y="110072"/>
                  </a:lnTo>
                  <a:cubicBezTo>
                    <a:pt x="-5795" y="83357"/>
                    <a:pt x="9173" y="54598"/>
                    <a:pt x="35922" y="46213"/>
                  </a:cubicBezTo>
                  <a:lnTo>
                    <a:pt x="174692" y="2590"/>
                  </a:lnTo>
                  <a:cubicBezTo>
                    <a:pt x="201407" y="-5795"/>
                    <a:pt x="230165" y="9173"/>
                    <a:pt x="238551" y="35922"/>
                  </a:cubicBezTo>
                  <a:lnTo>
                    <a:pt x="457048" y="731227"/>
                  </a:lnTo>
                  <a:cubicBezTo>
                    <a:pt x="465468" y="757942"/>
                    <a:pt x="450465" y="786666"/>
                    <a:pt x="423750" y="79505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810FBDC-B7DE-4829-B156-4D8F1256CA88}"/>
                </a:ext>
              </a:extLst>
            </p:cNvPr>
            <p:cNvSpPr/>
            <p:nvPr/>
          </p:nvSpPr>
          <p:spPr>
            <a:xfrm>
              <a:off x="1471820" y="1927904"/>
              <a:ext cx="1038782" cy="989580"/>
            </a:xfrm>
            <a:custGeom>
              <a:avLst/>
              <a:gdLst>
                <a:gd name="connsiteX0" fmla="*/ 541133 w 1038782"/>
                <a:gd name="connsiteY0" fmla="*/ 221633 h 989580"/>
                <a:gd name="connsiteX1" fmla="*/ 260 w 1038782"/>
                <a:gd name="connsiteY1" fmla="*/ 221633 h 989580"/>
                <a:gd name="connsiteX2" fmla="*/ 260 w 1038782"/>
                <a:gd name="connsiteY2" fmla="*/ 487393 h 989580"/>
                <a:gd name="connsiteX3" fmla="*/ 260 w 1038782"/>
                <a:gd name="connsiteY3" fmla="*/ 502326 h 989580"/>
                <a:gd name="connsiteX4" fmla="*/ 260 w 1038782"/>
                <a:gd name="connsiteY4" fmla="*/ 768086 h 989580"/>
                <a:gd name="connsiteX5" fmla="*/ 541133 w 1038782"/>
                <a:gd name="connsiteY5" fmla="*/ 768086 h 989580"/>
                <a:gd name="connsiteX6" fmla="*/ 1038626 w 1038782"/>
                <a:gd name="connsiteY6" fmla="*/ 989459 h 989580"/>
                <a:gd name="connsiteX7" fmla="*/ 1038626 w 1038782"/>
                <a:gd name="connsiteY7" fmla="*/ 502326 h 989580"/>
                <a:gd name="connsiteX8" fmla="*/ 1038626 w 1038782"/>
                <a:gd name="connsiteY8" fmla="*/ 487393 h 989580"/>
                <a:gd name="connsiteX9" fmla="*/ 1038626 w 1038782"/>
                <a:gd name="connsiteY9" fmla="*/ 260 h 989580"/>
                <a:gd name="connsiteX10" fmla="*/ 541133 w 1038782"/>
                <a:gd name="connsiteY10" fmla="*/ 221633 h 98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8782" h="989580">
                  <a:moveTo>
                    <a:pt x="541133" y="221633"/>
                  </a:moveTo>
                  <a:lnTo>
                    <a:pt x="260" y="221633"/>
                  </a:lnTo>
                  <a:lnTo>
                    <a:pt x="260" y="487393"/>
                  </a:lnTo>
                  <a:lnTo>
                    <a:pt x="260" y="502326"/>
                  </a:lnTo>
                  <a:lnTo>
                    <a:pt x="260" y="768086"/>
                  </a:lnTo>
                  <a:lnTo>
                    <a:pt x="541133" y="768086"/>
                  </a:lnTo>
                  <a:cubicBezTo>
                    <a:pt x="541133" y="768086"/>
                    <a:pt x="851521" y="802319"/>
                    <a:pt x="1038626" y="989459"/>
                  </a:cubicBezTo>
                  <a:lnTo>
                    <a:pt x="1038626" y="502326"/>
                  </a:lnTo>
                  <a:lnTo>
                    <a:pt x="1038626" y="487393"/>
                  </a:lnTo>
                  <a:lnTo>
                    <a:pt x="1038626" y="260"/>
                  </a:lnTo>
                  <a:cubicBezTo>
                    <a:pt x="851486" y="187400"/>
                    <a:pt x="541133" y="221633"/>
                    <a:pt x="541133" y="22163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77B3F1A-7361-4CDC-8D96-D9C7790A42E4}"/>
                </a:ext>
              </a:extLst>
            </p:cNvPr>
            <p:cNvSpPr/>
            <p:nvPr/>
          </p:nvSpPr>
          <p:spPr>
            <a:xfrm>
              <a:off x="2510221" y="1872500"/>
              <a:ext cx="59597" cy="1100458"/>
            </a:xfrm>
            <a:custGeom>
              <a:avLst/>
              <a:gdLst>
                <a:gd name="connsiteX0" fmla="*/ 41562 w 59596"/>
                <a:gd name="connsiteY0" fmla="*/ 1100267 h 1100457"/>
                <a:gd name="connsiteX1" fmla="*/ 18277 w 59596"/>
                <a:gd name="connsiteY1" fmla="*/ 1100267 h 1100457"/>
                <a:gd name="connsiteX2" fmla="*/ 260 w 59596"/>
                <a:gd name="connsiteY2" fmla="*/ 1082250 h 1100457"/>
                <a:gd name="connsiteX3" fmla="*/ 260 w 59596"/>
                <a:gd name="connsiteY3" fmla="*/ 18277 h 1100457"/>
                <a:gd name="connsiteX4" fmla="*/ 18277 w 59596"/>
                <a:gd name="connsiteY4" fmla="*/ 260 h 1100457"/>
                <a:gd name="connsiteX5" fmla="*/ 41562 w 59596"/>
                <a:gd name="connsiteY5" fmla="*/ 260 h 1100457"/>
                <a:gd name="connsiteX6" fmla="*/ 59579 w 59596"/>
                <a:gd name="connsiteY6" fmla="*/ 18277 h 1100457"/>
                <a:gd name="connsiteX7" fmla="*/ 59579 w 59596"/>
                <a:gd name="connsiteY7" fmla="*/ 1082250 h 1100457"/>
                <a:gd name="connsiteX8" fmla="*/ 41562 w 59596"/>
                <a:gd name="connsiteY8" fmla="*/ 1100267 h 110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96" h="1100457">
                  <a:moveTo>
                    <a:pt x="41562" y="1100267"/>
                  </a:moveTo>
                  <a:lnTo>
                    <a:pt x="18277" y="1100267"/>
                  </a:lnTo>
                  <a:cubicBezTo>
                    <a:pt x="8368" y="1100267"/>
                    <a:pt x="260" y="1092159"/>
                    <a:pt x="260" y="1082250"/>
                  </a:cubicBezTo>
                  <a:lnTo>
                    <a:pt x="260" y="18277"/>
                  </a:lnTo>
                  <a:cubicBezTo>
                    <a:pt x="260" y="8368"/>
                    <a:pt x="8368" y="260"/>
                    <a:pt x="18277" y="260"/>
                  </a:cubicBezTo>
                  <a:lnTo>
                    <a:pt x="41562" y="260"/>
                  </a:lnTo>
                  <a:cubicBezTo>
                    <a:pt x="51471" y="260"/>
                    <a:pt x="59579" y="8368"/>
                    <a:pt x="59579" y="18277"/>
                  </a:cubicBezTo>
                  <a:lnTo>
                    <a:pt x="59579" y="1082250"/>
                  </a:lnTo>
                  <a:cubicBezTo>
                    <a:pt x="59579" y="1092159"/>
                    <a:pt x="51471" y="1100267"/>
                    <a:pt x="41562" y="110026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7BAA5B1-430A-4745-A139-442DA0F46DB5}"/>
                </a:ext>
              </a:extLst>
            </p:cNvPr>
            <p:cNvSpPr/>
            <p:nvPr/>
          </p:nvSpPr>
          <p:spPr>
            <a:xfrm>
              <a:off x="1064519" y="2288498"/>
              <a:ext cx="126123" cy="267492"/>
            </a:xfrm>
            <a:custGeom>
              <a:avLst/>
              <a:gdLst>
                <a:gd name="connsiteX0" fmla="*/ 260 w 126122"/>
                <a:gd name="connsiteY0" fmla="*/ 260 h 267491"/>
                <a:gd name="connsiteX1" fmla="*/ 126071 w 126122"/>
                <a:gd name="connsiteY1" fmla="*/ 260 h 267491"/>
                <a:gd name="connsiteX2" fmla="*/ 126071 w 126122"/>
                <a:gd name="connsiteY2" fmla="*/ 267266 h 267491"/>
                <a:gd name="connsiteX3" fmla="*/ 260 w 126122"/>
                <a:gd name="connsiteY3" fmla="*/ 267266 h 26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122" h="267491">
                  <a:moveTo>
                    <a:pt x="260" y="260"/>
                  </a:moveTo>
                  <a:lnTo>
                    <a:pt x="126071" y="260"/>
                  </a:lnTo>
                  <a:lnTo>
                    <a:pt x="126071" y="267266"/>
                  </a:lnTo>
                  <a:lnTo>
                    <a:pt x="260" y="26726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E5CE5B4-1C11-4FCB-9D7B-4F295529D84D}"/>
                </a:ext>
              </a:extLst>
            </p:cNvPr>
            <p:cNvSpPr/>
            <p:nvPr/>
          </p:nvSpPr>
          <p:spPr>
            <a:xfrm>
              <a:off x="1122660" y="2149278"/>
              <a:ext cx="349610" cy="545724"/>
            </a:xfrm>
            <a:custGeom>
              <a:avLst/>
              <a:gdLst>
                <a:gd name="connsiteX0" fmla="*/ 132620 w 349610"/>
                <a:gd name="connsiteY0" fmla="*/ 260 h 545724"/>
                <a:gd name="connsiteX1" fmla="*/ 260 w 349610"/>
                <a:gd name="connsiteY1" fmla="*/ 78463 h 545724"/>
                <a:gd name="connsiteX2" fmla="*/ 260 w 349610"/>
                <a:gd name="connsiteY2" fmla="*/ 269727 h 545724"/>
                <a:gd name="connsiteX3" fmla="*/ 260 w 349610"/>
                <a:gd name="connsiteY3" fmla="*/ 276206 h 545724"/>
                <a:gd name="connsiteX4" fmla="*/ 260 w 349610"/>
                <a:gd name="connsiteY4" fmla="*/ 467469 h 545724"/>
                <a:gd name="connsiteX5" fmla="*/ 132620 w 349610"/>
                <a:gd name="connsiteY5" fmla="*/ 545673 h 545724"/>
                <a:gd name="connsiteX6" fmla="*/ 349420 w 349610"/>
                <a:gd name="connsiteY6" fmla="*/ 545673 h 545724"/>
                <a:gd name="connsiteX7" fmla="*/ 349420 w 349610"/>
                <a:gd name="connsiteY7" fmla="*/ 276206 h 545724"/>
                <a:gd name="connsiteX8" fmla="*/ 349420 w 349610"/>
                <a:gd name="connsiteY8" fmla="*/ 269727 h 545724"/>
                <a:gd name="connsiteX9" fmla="*/ 349420 w 349610"/>
                <a:gd name="connsiteY9" fmla="*/ 260 h 54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9610" h="545724">
                  <a:moveTo>
                    <a:pt x="132620" y="260"/>
                  </a:moveTo>
                  <a:lnTo>
                    <a:pt x="260" y="78463"/>
                  </a:lnTo>
                  <a:lnTo>
                    <a:pt x="260" y="269727"/>
                  </a:lnTo>
                  <a:lnTo>
                    <a:pt x="260" y="276206"/>
                  </a:lnTo>
                  <a:lnTo>
                    <a:pt x="260" y="467469"/>
                  </a:lnTo>
                  <a:lnTo>
                    <a:pt x="132620" y="545673"/>
                  </a:lnTo>
                  <a:lnTo>
                    <a:pt x="349420" y="545673"/>
                  </a:lnTo>
                  <a:lnTo>
                    <a:pt x="349420" y="276206"/>
                  </a:lnTo>
                  <a:lnTo>
                    <a:pt x="349420" y="269727"/>
                  </a:lnTo>
                  <a:lnTo>
                    <a:pt x="349420" y="26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AB299D-12B9-46D3-A5FF-DA39C6242B4B}"/>
              </a:ext>
            </a:extLst>
          </p:cNvPr>
          <p:cNvGrpSpPr/>
          <p:nvPr/>
        </p:nvGrpSpPr>
        <p:grpSpPr>
          <a:xfrm>
            <a:off x="787802" y="2686050"/>
            <a:ext cx="2077946" cy="2481236"/>
            <a:chOff x="1126074" y="2670966"/>
            <a:chExt cx="2734161" cy="3573152"/>
          </a:xfrm>
        </p:grpSpPr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CA7407F4-C03D-4AF6-A332-92AC9B19029B}"/>
                </a:ext>
              </a:extLst>
            </p:cNvPr>
            <p:cNvSpPr/>
            <p:nvPr/>
          </p:nvSpPr>
          <p:spPr>
            <a:xfrm rot="1258431">
              <a:off x="3177475" y="3781009"/>
              <a:ext cx="682760" cy="881775"/>
            </a:xfrm>
            <a:custGeom>
              <a:avLst/>
              <a:gdLst>
                <a:gd name="connsiteX0" fmla="*/ 237850 w 650123"/>
                <a:gd name="connsiteY0" fmla="*/ 850974 h 866830"/>
                <a:gd name="connsiteX1" fmla="*/ 0 w 650123"/>
                <a:gd name="connsiteY1" fmla="*/ 63427 h 866830"/>
                <a:gd name="connsiteX2" fmla="*/ 153281 w 650123"/>
                <a:gd name="connsiteY2" fmla="*/ 184994 h 866830"/>
                <a:gd name="connsiteX3" fmla="*/ 216708 w 650123"/>
                <a:gd name="connsiteY3" fmla="*/ 5286 h 866830"/>
                <a:gd name="connsiteX4" fmla="*/ 317133 w 650123"/>
                <a:gd name="connsiteY4" fmla="*/ 184994 h 866830"/>
                <a:gd name="connsiteX5" fmla="*/ 359418 w 650123"/>
                <a:gd name="connsiteY5" fmla="*/ 0 h 866830"/>
                <a:gd name="connsiteX6" fmla="*/ 475700 w 650123"/>
                <a:gd name="connsiteY6" fmla="*/ 126853 h 866830"/>
                <a:gd name="connsiteX7" fmla="*/ 539126 w 650123"/>
                <a:gd name="connsiteY7" fmla="*/ 36999 h 866830"/>
                <a:gd name="connsiteX8" fmla="*/ 650123 w 650123"/>
                <a:gd name="connsiteY8" fmla="*/ 866830 h 866830"/>
                <a:gd name="connsiteX9" fmla="*/ 237850 w 650123"/>
                <a:gd name="connsiteY9" fmla="*/ 850974 h 866830"/>
                <a:gd name="connsiteX0" fmla="*/ 197028 w 609301"/>
                <a:gd name="connsiteY0" fmla="*/ 850974 h 866830"/>
                <a:gd name="connsiteX1" fmla="*/ 0 w 609301"/>
                <a:gd name="connsiteY1" fmla="*/ 60706 h 866830"/>
                <a:gd name="connsiteX2" fmla="*/ 112459 w 609301"/>
                <a:gd name="connsiteY2" fmla="*/ 184994 h 866830"/>
                <a:gd name="connsiteX3" fmla="*/ 175886 w 609301"/>
                <a:gd name="connsiteY3" fmla="*/ 5286 h 866830"/>
                <a:gd name="connsiteX4" fmla="*/ 276311 w 609301"/>
                <a:gd name="connsiteY4" fmla="*/ 184994 h 866830"/>
                <a:gd name="connsiteX5" fmla="*/ 318596 w 609301"/>
                <a:gd name="connsiteY5" fmla="*/ 0 h 866830"/>
                <a:gd name="connsiteX6" fmla="*/ 434878 w 609301"/>
                <a:gd name="connsiteY6" fmla="*/ 126853 h 866830"/>
                <a:gd name="connsiteX7" fmla="*/ 498304 w 609301"/>
                <a:gd name="connsiteY7" fmla="*/ 36999 h 866830"/>
                <a:gd name="connsiteX8" fmla="*/ 609301 w 609301"/>
                <a:gd name="connsiteY8" fmla="*/ 866830 h 866830"/>
                <a:gd name="connsiteX9" fmla="*/ 197028 w 609301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9189 w 621462"/>
                <a:gd name="connsiteY0" fmla="*/ 850974 h 866830"/>
                <a:gd name="connsiteX1" fmla="*/ 12161 w 621462"/>
                <a:gd name="connsiteY1" fmla="*/ 60706 h 866830"/>
                <a:gd name="connsiteX2" fmla="*/ 124620 w 621462"/>
                <a:gd name="connsiteY2" fmla="*/ 184994 h 866830"/>
                <a:gd name="connsiteX3" fmla="*/ 188047 w 621462"/>
                <a:gd name="connsiteY3" fmla="*/ 5286 h 866830"/>
                <a:gd name="connsiteX4" fmla="*/ 288472 w 621462"/>
                <a:gd name="connsiteY4" fmla="*/ 184994 h 866830"/>
                <a:gd name="connsiteX5" fmla="*/ 330757 w 621462"/>
                <a:gd name="connsiteY5" fmla="*/ 0 h 866830"/>
                <a:gd name="connsiteX6" fmla="*/ 447039 w 621462"/>
                <a:gd name="connsiteY6" fmla="*/ 126853 h 866830"/>
                <a:gd name="connsiteX7" fmla="*/ 510465 w 621462"/>
                <a:gd name="connsiteY7" fmla="*/ 36999 h 866830"/>
                <a:gd name="connsiteX8" fmla="*/ 621462 w 621462"/>
                <a:gd name="connsiteY8" fmla="*/ 866830 h 866830"/>
                <a:gd name="connsiteX9" fmla="*/ 209189 w 621462"/>
                <a:gd name="connsiteY9" fmla="*/ 850974 h 866830"/>
                <a:gd name="connsiteX0" fmla="*/ 160744 w 624724"/>
                <a:gd name="connsiteY0" fmla="*/ 812874 h 866830"/>
                <a:gd name="connsiteX1" fmla="*/ 15423 w 624724"/>
                <a:gd name="connsiteY1" fmla="*/ 60706 h 866830"/>
                <a:gd name="connsiteX2" fmla="*/ 127882 w 624724"/>
                <a:gd name="connsiteY2" fmla="*/ 184994 h 866830"/>
                <a:gd name="connsiteX3" fmla="*/ 191309 w 624724"/>
                <a:gd name="connsiteY3" fmla="*/ 5286 h 866830"/>
                <a:gd name="connsiteX4" fmla="*/ 291734 w 624724"/>
                <a:gd name="connsiteY4" fmla="*/ 184994 h 866830"/>
                <a:gd name="connsiteX5" fmla="*/ 334019 w 624724"/>
                <a:gd name="connsiteY5" fmla="*/ 0 h 866830"/>
                <a:gd name="connsiteX6" fmla="*/ 450301 w 624724"/>
                <a:gd name="connsiteY6" fmla="*/ 126853 h 866830"/>
                <a:gd name="connsiteX7" fmla="*/ 513727 w 624724"/>
                <a:gd name="connsiteY7" fmla="*/ 36999 h 866830"/>
                <a:gd name="connsiteX8" fmla="*/ 624724 w 624724"/>
                <a:gd name="connsiteY8" fmla="*/ 866830 h 866830"/>
                <a:gd name="connsiteX9" fmla="*/ 160744 w 624724"/>
                <a:gd name="connsiteY9" fmla="*/ 812874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9190 w 621463"/>
                <a:gd name="connsiteY0" fmla="*/ 864582 h 866830"/>
                <a:gd name="connsiteX1" fmla="*/ 12162 w 621463"/>
                <a:gd name="connsiteY1" fmla="*/ 60706 h 866830"/>
                <a:gd name="connsiteX2" fmla="*/ 124621 w 621463"/>
                <a:gd name="connsiteY2" fmla="*/ 184994 h 866830"/>
                <a:gd name="connsiteX3" fmla="*/ 188048 w 621463"/>
                <a:gd name="connsiteY3" fmla="*/ 5286 h 866830"/>
                <a:gd name="connsiteX4" fmla="*/ 288473 w 621463"/>
                <a:gd name="connsiteY4" fmla="*/ 184994 h 866830"/>
                <a:gd name="connsiteX5" fmla="*/ 330758 w 621463"/>
                <a:gd name="connsiteY5" fmla="*/ 0 h 866830"/>
                <a:gd name="connsiteX6" fmla="*/ 447040 w 621463"/>
                <a:gd name="connsiteY6" fmla="*/ 126853 h 866830"/>
                <a:gd name="connsiteX7" fmla="*/ 510466 w 621463"/>
                <a:gd name="connsiteY7" fmla="*/ 36999 h 866830"/>
                <a:gd name="connsiteX8" fmla="*/ 621463 w 621463"/>
                <a:gd name="connsiteY8" fmla="*/ 866830 h 866830"/>
                <a:gd name="connsiteX9" fmla="*/ 209190 w 621463"/>
                <a:gd name="connsiteY9" fmla="*/ 864582 h 866830"/>
                <a:gd name="connsiteX0" fmla="*/ 209190 w 586084"/>
                <a:gd name="connsiteY0" fmla="*/ 864582 h 869551"/>
                <a:gd name="connsiteX1" fmla="*/ 12162 w 586084"/>
                <a:gd name="connsiteY1" fmla="*/ 60706 h 869551"/>
                <a:gd name="connsiteX2" fmla="*/ 124621 w 586084"/>
                <a:gd name="connsiteY2" fmla="*/ 184994 h 869551"/>
                <a:gd name="connsiteX3" fmla="*/ 188048 w 586084"/>
                <a:gd name="connsiteY3" fmla="*/ 5286 h 869551"/>
                <a:gd name="connsiteX4" fmla="*/ 288473 w 586084"/>
                <a:gd name="connsiteY4" fmla="*/ 184994 h 869551"/>
                <a:gd name="connsiteX5" fmla="*/ 330758 w 586084"/>
                <a:gd name="connsiteY5" fmla="*/ 0 h 869551"/>
                <a:gd name="connsiteX6" fmla="*/ 447040 w 586084"/>
                <a:gd name="connsiteY6" fmla="*/ 126853 h 869551"/>
                <a:gd name="connsiteX7" fmla="*/ 510466 w 586084"/>
                <a:gd name="connsiteY7" fmla="*/ 36999 h 869551"/>
                <a:gd name="connsiteX8" fmla="*/ 586084 w 586084"/>
                <a:gd name="connsiteY8" fmla="*/ 869551 h 869551"/>
                <a:gd name="connsiteX9" fmla="*/ 209190 w 586084"/>
                <a:gd name="connsiteY9" fmla="*/ 864582 h 869551"/>
                <a:gd name="connsiteX0" fmla="*/ 209190 w 602413"/>
                <a:gd name="connsiteY0" fmla="*/ 864582 h 864582"/>
                <a:gd name="connsiteX1" fmla="*/ 12162 w 602413"/>
                <a:gd name="connsiteY1" fmla="*/ 60706 h 864582"/>
                <a:gd name="connsiteX2" fmla="*/ 124621 w 602413"/>
                <a:gd name="connsiteY2" fmla="*/ 184994 h 864582"/>
                <a:gd name="connsiteX3" fmla="*/ 188048 w 602413"/>
                <a:gd name="connsiteY3" fmla="*/ 5286 h 864582"/>
                <a:gd name="connsiteX4" fmla="*/ 288473 w 602413"/>
                <a:gd name="connsiteY4" fmla="*/ 184994 h 864582"/>
                <a:gd name="connsiteX5" fmla="*/ 330758 w 602413"/>
                <a:gd name="connsiteY5" fmla="*/ 0 h 864582"/>
                <a:gd name="connsiteX6" fmla="*/ 447040 w 602413"/>
                <a:gd name="connsiteY6" fmla="*/ 126853 h 864582"/>
                <a:gd name="connsiteX7" fmla="*/ 510466 w 602413"/>
                <a:gd name="connsiteY7" fmla="*/ 36999 h 864582"/>
                <a:gd name="connsiteX8" fmla="*/ 602413 w 602413"/>
                <a:gd name="connsiteY8" fmla="*/ 864109 h 864582"/>
                <a:gd name="connsiteX9" fmla="*/ 209190 w 602413"/>
                <a:gd name="connsiteY9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9592"/>
                <a:gd name="connsiteY0" fmla="*/ 864582 h 864582"/>
                <a:gd name="connsiteX1" fmla="*/ 12162 w 619592"/>
                <a:gd name="connsiteY1" fmla="*/ 60706 h 864582"/>
                <a:gd name="connsiteX2" fmla="*/ 124621 w 619592"/>
                <a:gd name="connsiteY2" fmla="*/ 184994 h 864582"/>
                <a:gd name="connsiteX3" fmla="*/ 188048 w 619592"/>
                <a:gd name="connsiteY3" fmla="*/ 5286 h 864582"/>
                <a:gd name="connsiteX4" fmla="*/ 288473 w 619592"/>
                <a:gd name="connsiteY4" fmla="*/ 184994 h 864582"/>
                <a:gd name="connsiteX5" fmla="*/ 330758 w 619592"/>
                <a:gd name="connsiteY5" fmla="*/ 0 h 864582"/>
                <a:gd name="connsiteX6" fmla="*/ 447040 w 619592"/>
                <a:gd name="connsiteY6" fmla="*/ 126853 h 864582"/>
                <a:gd name="connsiteX7" fmla="*/ 510466 w 619592"/>
                <a:gd name="connsiteY7" fmla="*/ 36999 h 864582"/>
                <a:gd name="connsiteX8" fmla="*/ 618742 w 619592"/>
                <a:gd name="connsiteY8" fmla="*/ 578595 h 864582"/>
                <a:gd name="connsiteX9" fmla="*/ 602413 w 619592"/>
                <a:gd name="connsiteY9" fmla="*/ 864109 h 864582"/>
                <a:gd name="connsiteX10" fmla="*/ 209190 w 619592"/>
                <a:gd name="connsiteY10" fmla="*/ 864582 h 864582"/>
                <a:gd name="connsiteX0" fmla="*/ 209190 w 620629"/>
                <a:gd name="connsiteY0" fmla="*/ 864582 h 864582"/>
                <a:gd name="connsiteX1" fmla="*/ 12162 w 620629"/>
                <a:gd name="connsiteY1" fmla="*/ 60706 h 864582"/>
                <a:gd name="connsiteX2" fmla="*/ 124621 w 620629"/>
                <a:gd name="connsiteY2" fmla="*/ 184994 h 864582"/>
                <a:gd name="connsiteX3" fmla="*/ 188048 w 620629"/>
                <a:gd name="connsiteY3" fmla="*/ 5286 h 864582"/>
                <a:gd name="connsiteX4" fmla="*/ 288473 w 620629"/>
                <a:gd name="connsiteY4" fmla="*/ 184994 h 864582"/>
                <a:gd name="connsiteX5" fmla="*/ 330758 w 620629"/>
                <a:gd name="connsiteY5" fmla="*/ 0 h 864582"/>
                <a:gd name="connsiteX6" fmla="*/ 447040 w 620629"/>
                <a:gd name="connsiteY6" fmla="*/ 126853 h 864582"/>
                <a:gd name="connsiteX7" fmla="*/ 510466 w 620629"/>
                <a:gd name="connsiteY7" fmla="*/ 36999 h 864582"/>
                <a:gd name="connsiteX8" fmla="*/ 618742 w 620629"/>
                <a:gd name="connsiteY8" fmla="*/ 578595 h 864582"/>
                <a:gd name="connsiteX9" fmla="*/ 602413 w 620629"/>
                <a:gd name="connsiteY9" fmla="*/ 864109 h 864582"/>
                <a:gd name="connsiteX10" fmla="*/ 209190 w 620629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47040 w 618745"/>
                <a:gd name="connsiteY6" fmla="*/ 126853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82"/>
                <a:gd name="connsiteY0" fmla="*/ 864582 h 864582"/>
                <a:gd name="connsiteX1" fmla="*/ 12162 w 618782"/>
                <a:gd name="connsiteY1" fmla="*/ 60706 h 864582"/>
                <a:gd name="connsiteX2" fmla="*/ 124621 w 618782"/>
                <a:gd name="connsiteY2" fmla="*/ 184994 h 864582"/>
                <a:gd name="connsiteX3" fmla="*/ 188048 w 618782"/>
                <a:gd name="connsiteY3" fmla="*/ 5286 h 864582"/>
                <a:gd name="connsiteX4" fmla="*/ 288473 w 618782"/>
                <a:gd name="connsiteY4" fmla="*/ 184994 h 864582"/>
                <a:gd name="connsiteX5" fmla="*/ 330758 w 618782"/>
                <a:gd name="connsiteY5" fmla="*/ 0 h 864582"/>
                <a:gd name="connsiteX6" fmla="*/ 430711 w 618782"/>
                <a:gd name="connsiteY6" fmla="*/ 121410 h 864582"/>
                <a:gd name="connsiteX7" fmla="*/ 510466 w 618782"/>
                <a:gd name="connsiteY7" fmla="*/ 36999 h 864582"/>
                <a:gd name="connsiteX8" fmla="*/ 618742 w 618782"/>
                <a:gd name="connsiteY8" fmla="*/ 578595 h 864582"/>
                <a:gd name="connsiteX9" fmla="*/ 602413 w 618782"/>
                <a:gd name="connsiteY9" fmla="*/ 864109 h 864582"/>
                <a:gd name="connsiteX10" fmla="*/ 209190 w 618782"/>
                <a:gd name="connsiteY10" fmla="*/ 864582 h 864582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12601 w 622193"/>
                <a:gd name="connsiteY0" fmla="*/ 864666 h 864666"/>
                <a:gd name="connsiteX1" fmla="*/ 15573 w 622193"/>
                <a:gd name="connsiteY1" fmla="*/ 60790 h 864666"/>
                <a:gd name="connsiteX2" fmla="*/ 128032 w 622193"/>
                <a:gd name="connsiteY2" fmla="*/ 185078 h 864666"/>
                <a:gd name="connsiteX3" fmla="*/ 191459 w 622193"/>
                <a:gd name="connsiteY3" fmla="*/ 5370 h 864666"/>
                <a:gd name="connsiteX4" fmla="*/ 278277 w 622193"/>
                <a:gd name="connsiteY4" fmla="*/ 144257 h 864666"/>
                <a:gd name="connsiteX5" fmla="*/ 334169 w 622193"/>
                <a:gd name="connsiteY5" fmla="*/ 84 h 864666"/>
                <a:gd name="connsiteX6" fmla="*/ 434122 w 622193"/>
                <a:gd name="connsiteY6" fmla="*/ 121494 h 864666"/>
                <a:gd name="connsiteX7" fmla="*/ 513877 w 622193"/>
                <a:gd name="connsiteY7" fmla="*/ 37083 h 864666"/>
                <a:gd name="connsiteX8" fmla="*/ 622153 w 622193"/>
                <a:gd name="connsiteY8" fmla="*/ 578679 h 864666"/>
                <a:gd name="connsiteX9" fmla="*/ 605824 w 622193"/>
                <a:gd name="connsiteY9" fmla="*/ 864193 h 864666"/>
                <a:gd name="connsiteX10" fmla="*/ 212601 w 622193"/>
                <a:gd name="connsiteY10" fmla="*/ 864666 h 864666"/>
                <a:gd name="connsiteX0" fmla="*/ 198912 w 608504"/>
                <a:gd name="connsiteY0" fmla="*/ 864666 h 864666"/>
                <a:gd name="connsiteX1" fmla="*/ 28798 w 608504"/>
                <a:gd name="connsiteY1" fmla="*/ 510643 h 864666"/>
                <a:gd name="connsiteX2" fmla="*/ 1884 w 608504"/>
                <a:gd name="connsiteY2" fmla="*/ 60790 h 864666"/>
                <a:gd name="connsiteX3" fmla="*/ 114343 w 608504"/>
                <a:gd name="connsiteY3" fmla="*/ 185078 h 864666"/>
                <a:gd name="connsiteX4" fmla="*/ 177770 w 608504"/>
                <a:gd name="connsiteY4" fmla="*/ 5370 h 864666"/>
                <a:gd name="connsiteX5" fmla="*/ 264588 w 608504"/>
                <a:gd name="connsiteY5" fmla="*/ 144257 h 864666"/>
                <a:gd name="connsiteX6" fmla="*/ 320480 w 608504"/>
                <a:gd name="connsiteY6" fmla="*/ 84 h 864666"/>
                <a:gd name="connsiteX7" fmla="*/ 420433 w 608504"/>
                <a:gd name="connsiteY7" fmla="*/ 121494 h 864666"/>
                <a:gd name="connsiteX8" fmla="*/ 500188 w 608504"/>
                <a:gd name="connsiteY8" fmla="*/ 37083 h 864666"/>
                <a:gd name="connsiteX9" fmla="*/ 608464 w 608504"/>
                <a:gd name="connsiteY9" fmla="*/ 578679 h 864666"/>
                <a:gd name="connsiteX10" fmla="*/ 592135 w 608504"/>
                <a:gd name="connsiteY10" fmla="*/ 864193 h 864666"/>
                <a:gd name="connsiteX11" fmla="*/ 198912 w 608504"/>
                <a:gd name="connsiteY11" fmla="*/ 864666 h 864666"/>
                <a:gd name="connsiteX0" fmla="*/ 201622 w 611214"/>
                <a:gd name="connsiteY0" fmla="*/ 864666 h 864666"/>
                <a:gd name="connsiteX1" fmla="*/ 31508 w 611214"/>
                <a:gd name="connsiteY1" fmla="*/ 510643 h 864666"/>
                <a:gd name="connsiteX2" fmla="*/ 4594 w 611214"/>
                <a:gd name="connsiteY2" fmla="*/ 60790 h 864666"/>
                <a:gd name="connsiteX3" fmla="*/ 117053 w 611214"/>
                <a:gd name="connsiteY3" fmla="*/ 185078 h 864666"/>
                <a:gd name="connsiteX4" fmla="*/ 180480 w 611214"/>
                <a:gd name="connsiteY4" fmla="*/ 5370 h 864666"/>
                <a:gd name="connsiteX5" fmla="*/ 267298 w 611214"/>
                <a:gd name="connsiteY5" fmla="*/ 144257 h 864666"/>
                <a:gd name="connsiteX6" fmla="*/ 323190 w 611214"/>
                <a:gd name="connsiteY6" fmla="*/ 84 h 864666"/>
                <a:gd name="connsiteX7" fmla="*/ 423143 w 611214"/>
                <a:gd name="connsiteY7" fmla="*/ 121494 h 864666"/>
                <a:gd name="connsiteX8" fmla="*/ 502898 w 611214"/>
                <a:gd name="connsiteY8" fmla="*/ 37083 h 864666"/>
                <a:gd name="connsiteX9" fmla="*/ 611174 w 611214"/>
                <a:gd name="connsiteY9" fmla="*/ 578679 h 864666"/>
                <a:gd name="connsiteX10" fmla="*/ 594845 w 611214"/>
                <a:gd name="connsiteY10" fmla="*/ 864193 h 864666"/>
                <a:gd name="connsiteX11" fmla="*/ 201622 w 611214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6998 w 641159"/>
                <a:gd name="connsiteY3" fmla="*/ 185078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4276 w 641159"/>
                <a:gd name="connsiteY3" fmla="*/ 138814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197525 w 641159"/>
                <a:gd name="connsiteY1" fmla="*/ 793672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57487 w 667079"/>
                <a:gd name="connsiteY0" fmla="*/ 864666 h 864666"/>
                <a:gd name="connsiteX1" fmla="*/ 228888 w 667079"/>
                <a:gd name="connsiteY1" fmla="*/ 801837 h 864666"/>
                <a:gd name="connsiteX2" fmla="*/ 125473 w 667079"/>
                <a:gd name="connsiteY2" fmla="*/ 807279 h 864666"/>
                <a:gd name="connsiteX3" fmla="*/ 288 w 667079"/>
                <a:gd name="connsiteY3" fmla="*/ 595007 h 864666"/>
                <a:gd name="connsiteX4" fmla="*/ 87373 w 667079"/>
                <a:gd name="connsiteY4" fmla="*/ 510643 h 864666"/>
                <a:gd name="connsiteX5" fmla="*/ 60459 w 667079"/>
                <a:gd name="connsiteY5" fmla="*/ 60790 h 864666"/>
                <a:gd name="connsiteX6" fmla="*/ 181082 w 667079"/>
                <a:gd name="connsiteY6" fmla="*/ 130650 h 864666"/>
                <a:gd name="connsiteX7" fmla="*/ 236345 w 667079"/>
                <a:gd name="connsiteY7" fmla="*/ 5370 h 864666"/>
                <a:gd name="connsiteX8" fmla="*/ 323163 w 667079"/>
                <a:gd name="connsiteY8" fmla="*/ 117043 h 864666"/>
                <a:gd name="connsiteX9" fmla="*/ 379055 w 667079"/>
                <a:gd name="connsiteY9" fmla="*/ 84 h 864666"/>
                <a:gd name="connsiteX10" fmla="*/ 479008 w 667079"/>
                <a:gd name="connsiteY10" fmla="*/ 121494 h 864666"/>
                <a:gd name="connsiteX11" fmla="*/ 558763 w 667079"/>
                <a:gd name="connsiteY11" fmla="*/ 37083 h 864666"/>
                <a:gd name="connsiteX12" fmla="*/ 667039 w 667079"/>
                <a:gd name="connsiteY12" fmla="*/ 578679 h 864666"/>
                <a:gd name="connsiteX13" fmla="*/ 650710 w 667079"/>
                <a:gd name="connsiteY13" fmla="*/ 864193 h 864666"/>
                <a:gd name="connsiteX14" fmla="*/ 257487 w 667079"/>
                <a:gd name="connsiteY14" fmla="*/ 864666 h 864666"/>
                <a:gd name="connsiteX0" fmla="*/ 260201 w 669793"/>
                <a:gd name="connsiteY0" fmla="*/ 864666 h 864666"/>
                <a:gd name="connsiteX1" fmla="*/ 231602 w 669793"/>
                <a:gd name="connsiteY1" fmla="*/ 801837 h 864666"/>
                <a:gd name="connsiteX2" fmla="*/ 128187 w 669793"/>
                <a:gd name="connsiteY2" fmla="*/ 807279 h 864666"/>
                <a:gd name="connsiteX3" fmla="*/ 281 w 669793"/>
                <a:gd name="connsiteY3" fmla="*/ 526971 h 864666"/>
                <a:gd name="connsiteX4" fmla="*/ 90087 w 669793"/>
                <a:gd name="connsiteY4" fmla="*/ 510643 h 864666"/>
                <a:gd name="connsiteX5" fmla="*/ 63173 w 669793"/>
                <a:gd name="connsiteY5" fmla="*/ 60790 h 864666"/>
                <a:gd name="connsiteX6" fmla="*/ 183796 w 669793"/>
                <a:gd name="connsiteY6" fmla="*/ 130650 h 864666"/>
                <a:gd name="connsiteX7" fmla="*/ 239059 w 669793"/>
                <a:gd name="connsiteY7" fmla="*/ 5370 h 864666"/>
                <a:gd name="connsiteX8" fmla="*/ 325877 w 669793"/>
                <a:gd name="connsiteY8" fmla="*/ 117043 h 864666"/>
                <a:gd name="connsiteX9" fmla="*/ 381769 w 669793"/>
                <a:gd name="connsiteY9" fmla="*/ 84 h 864666"/>
                <a:gd name="connsiteX10" fmla="*/ 481722 w 669793"/>
                <a:gd name="connsiteY10" fmla="*/ 121494 h 864666"/>
                <a:gd name="connsiteX11" fmla="*/ 561477 w 669793"/>
                <a:gd name="connsiteY11" fmla="*/ 37083 h 864666"/>
                <a:gd name="connsiteX12" fmla="*/ 669753 w 669793"/>
                <a:gd name="connsiteY12" fmla="*/ 578679 h 864666"/>
                <a:gd name="connsiteX13" fmla="*/ 653424 w 669793"/>
                <a:gd name="connsiteY13" fmla="*/ 864193 h 864666"/>
                <a:gd name="connsiteX14" fmla="*/ 260201 w 669793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512" h="864666">
                  <a:moveTo>
                    <a:pt x="259920" y="864666"/>
                  </a:moveTo>
                  <a:cubicBezTo>
                    <a:pt x="237695" y="826606"/>
                    <a:pt x="245159" y="825008"/>
                    <a:pt x="231321" y="801837"/>
                  </a:cubicBezTo>
                  <a:cubicBezTo>
                    <a:pt x="184826" y="794994"/>
                    <a:pt x="202292" y="803651"/>
                    <a:pt x="127906" y="807279"/>
                  </a:cubicBezTo>
                  <a:cubicBezTo>
                    <a:pt x="107042" y="780972"/>
                    <a:pt x="6350" y="576410"/>
                    <a:pt x="0" y="526971"/>
                  </a:cubicBezTo>
                  <a:cubicBezTo>
                    <a:pt x="58964" y="502024"/>
                    <a:pt x="28977" y="523479"/>
                    <a:pt x="89806" y="510643"/>
                  </a:cubicBezTo>
                  <a:cubicBezTo>
                    <a:pt x="46082" y="333121"/>
                    <a:pt x="-8516" y="81486"/>
                    <a:pt x="62892" y="60790"/>
                  </a:cubicBezTo>
                  <a:cubicBezTo>
                    <a:pt x="138478" y="39627"/>
                    <a:pt x="162358" y="62006"/>
                    <a:pt x="183515" y="130650"/>
                  </a:cubicBezTo>
                  <a:cubicBezTo>
                    <a:pt x="185607" y="62583"/>
                    <a:pt x="163207" y="19009"/>
                    <a:pt x="238778" y="5370"/>
                  </a:cubicBezTo>
                  <a:cubicBezTo>
                    <a:pt x="335937" y="-2341"/>
                    <a:pt x="301811" y="117924"/>
                    <a:pt x="325596" y="117043"/>
                  </a:cubicBezTo>
                  <a:cubicBezTo>
                    <a:pt x="328806" y="55378"/>
                    <a:pt x="299358" y="7320"/>
                    <a:pt x="381488" y="84"/>
                  </a:cubicBezTo>
                  <a:cubicBezTo>
                    <a:pt x="488285" y="-2989"/>
                    <a:pt x="459008" y="78303"/>
                    <a:pt x="481441" y="121494"/>
                  </a:cubicBezTo>
                  <a:cubicBezTo>
                    <a:pt x="497140" y="80657"/>
                    <a:pt x="482904" y="31655"/>
                    <a:pt x="561196" y="37083"/>
                  </a:cubicBezTo>
                  <a:cubicBezTo>
                    <a:pt x="672580" y="39816"/>
                    <a:pt x="669666" y="488862"/>
                    <a:pt x="669472" y="578679"/>
                  </a:cubicBezTo>
                  <a:cubicBezTo>
                    <a:pt x="666751" y="690178"/>
                    <a:pt x="672193" y="766300"/>
                    <a:pt x="653143" y="864193"/>
                  </a:cubicBezTo>
                  <a:cubicBezTo>
                    <a:pt x="514812" y="859815"/>
                    <a:pt x="460845" y="856509"/>
                    <a:pt x="259920" y="864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36C19356-2709-4D4D-B922-7AA6298EEBA4}"/>
                </a:ext>
              </a:extLst>
            </p:cNvPr>
            <p:cNvSpPr>
              <a:spLocks/>
            </p:cNvSpPr>
            <p:nvPr/>
          </p:nvSpPr>
          <p:spPr bwMode="auto">
            <a:xfrm rot="20940928" flipH="1">
              <a:off x="1126074" y="2670966"/>
              <a:ext cx="1656184" cy="1909514"/>
            </a:xfrm>
            <a:custGeom>
              <a:avLst/>
              <a:gdLst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699234 w 1656184"/>
                <a:gd name="connsiteY94" fmla="*/ 1702328 h 1909514"/>
                <a:gd name="connsiteX95" fmla="*/ 697686 w 1656184"/>
                <a:gd name="connsiteY95" fmla="*/ 1708838 h 1909514"/>
                <a:gd name="connsiteX96" fmla="*/ 1413007 w 1656184"/>
                <a:gd name="connsiteY96" fmla="*/ 1487444 h 1909514"/>
                <a:gd name="connsiteX97" fmla="*/ 1412429 w 1656184"/>
                <a:gd name="connsiteY97" fmla="*/ 1485195 h 1909514"/>
                <a:gd name="connsiteX98" fmla="*/ 1405111 w 1656184"/>
                <a:gd name="connsiteY98" fmla="*/ 1455538 h 1909514"/>
                <a:gd name="connsiteX99" fmla="*/ 1398918 w 1656184"/>
                <a:gd name="connsiteY99" fmla="*/ 1425881 h 1909514"/>
                <a:gd name="connsiteX100" fmla="*/ 1394978 w 1656184"/>
                <a:gd name="connsiteY100" fmla="*/ 1398549 h 1909514"/>
                <a:gd name="connsiteX101" fmla="*/ 1392163 w 1656184"/>
                <a:gd name="connsiteY101" fmla="*/ 1372381 h 1909514"/>
                <a:gd name="connsiteX102" fmla="*/ 1391037 w 1656184"/>
                <a:gd name="connsiteY102" fmla="*/ 1350865 h 1909514"/>
                <a:gd name="connsiteX103" fmla="*/ 1392163 w 1656184"/>
                <a:gd name="connsiteY103" fmla="*/ 1332837 h 1909514"/>
                <a:gd name="connsiteX104" fmla="*/ 1401171 w 1656184"/>
                <a:gd name="connsiteY104" fmla="*/ 1295039 h 1909514"/>
                <a:gd name="connsiteX105" fmla="*/ 1412429 w 1656184"/>
                <a:gd name="connsiteY105" fmla="*/ 1260148 h 1909514"/>
                <a:gd name="connsiteX106" fmla="*/ 1426503 w 1656184"/>
                <a:gd name="connsiteY106" fmla="*/ 1227001 h 1909514"/>
                <a:gd name="connsiteX107" fmla="*/ 1443954 w 1656184"/>
                <a:gd name="connsiteY107" fmla="*/ 1197926 h 1909514"/>
                <a:gd name="connsiteX108" fmla="*/ 1469849 w 1656184"/>
                <a:gd name="connsiteY108" fmla="*/ 1161872 h 1909514"/>
                <a:gd name="connsiteX109" fmla="*/ 1496308 w 1656184"/>
                <a:gd name="connsiteY109" fmla="*/ 1125818 h 1909514"/>
                <a:gd name="connsiteX110" fmla="*/ 1522767 w 1656184"/>
                <a:gd name="connsiteY110" fmla="*/ 1090926 h 1909514"/>
                <a:gd name="connsiteX111" fmla="*/ 1549788 w 1656184"/>
                <a:gd name="connsiteY111" fmla="*/ 1053710 h 1909514"/>
                <a:gd name="connsiteX112" fmla="*/ 1573995 w 1656184"/>
                <a:gd name="connsiteY112" fmla="*/ 1015911 h 1909514"/>
                <a:gd name="connsiteX113" fmla="*/ 1597637 w 1656184"/>
                <a:gd name="connsiteY113" fmla="*/ 976949 h 1909514"/>
                <a:gd name="connsiteX114" fmla="*/ 1617341 w 1656184"/>
                <a:gd name="connsiteY114" fmla="*/ 934499 h 1909514"/>
                <a:gd name="connsiteX115" fmla="*/ 1633666 w 1656184"/>
                <a:gd name="connsiteY115" fmla="*/ 889140 h 1909514"/>
                <a:gd name="connsiteX116" fmla="*/ 1646051 w 1656184"/>
                <a:gd name="connsiteY116" fmla="*/ 836222 h 1909514"/>
                <a:gd name="connsiteX117" fmla="*/ 1652807 w 1656184"/>
                <a:gd name="connsiteY117" fmla="*/ 782141 h 1909514"/>
                <a:gd name="connsiteX118" fmla="*/ 1656184 w 1656184"/>
                <a:gd name="connsiteY118" fmla="*/ 726897 h 1909514"/>
                <a:gd name="connsiteX119" fmla="*/ 1655059 w 1656184"/>
                <a:gd name="connsiteY119" fmla="*/ 671072 h 1909514"/>
                <a:gd name="connsiteX120" fmla="*/ 1651118 w 1656184"/>
                <a:gd name="connsiteY120" fmla="*/ 616409 h 1909514"/>
                <a:gd name="connsiteX121" fmla="*/ 1642674 w 1656184"/>
                <a:gd name="connsiteY121" fmla="*/ 563490 h 1909514"/>
                <a:gd name="connsiteX122" fmla="*/ 1631415 w 1656184"/>
                <a:gd name="connsiteY122" fmla="*/ 511736 h 1909514"/>
                <a:gd name="connsiteX123" fmla="*/ 1617341 w 1656184"/>
                <a:gd name="connsiteY123" fmla="*/ 464051 h 1909514"/>
                <a:gd name="connsiteX124" fmla="*/ 1601579 w 1656184"/>
                <a:gd name="connsiteY124" fmla="*/ 420438 h 1909514"/>
                <a:gd name="connsiteX125" fmla="*/ 1583565 w 1656184"/>
                <a:gd name="connsiteY125" fmla="*/ 381475 h 1909514"/>
                <a:gd name="connsiteX126" fmla="*/ 1556543 w 1656184"/>
                <a:gd name="connsiteY126" fmla="*/ 334954 h 1909514"/>
                <a:gd name="connsiteX127" fmla="*/ 1527270 w 1656184"/>
                <a:gd name="connsiteY127" fmla="*/ 290759 h 1909514"/>
                <a:gd name="connsiteX128" fmla="*/ 1494056 w 1656184"/>
                <a:gd name="connsiteY128" fmla="*/ 249471 h 1909514"/>
                <a:gd name="connsiteX129" fmla="*/ 1458590 w 1656184"/>
                <a:gd name="connsiteY129" fmla="*/ 209928 h 1909514"/>
                <a:gd name="connsiteX130" fmla="*/ 1419747 w 1656184"/>
                <a:gd name="connsiteY130" fmla="*/ 174455 h 1909514"/>
                <a:gd name="connsiteX131" fmla="*/ 1376400 w 1656184"/>
                <a:gd name="connsiteY131" fmla="*/ 141309 h 1909514"/>
                <a:gd name="connsiteX132" fmla="*/ 1331365 w 1656184"/>
                <a:gd name="connsiteY132" fmla="*/ 111652 h 1909514"/>
                <a:gd name="connsiteX133" fmla="*/ 1283515 w 1656184"/>
                <a:gd name="connsiteY133" fmla="*/ 85483 h 1909514"/>
                <a:gd name="connsiteX134" fmla="*/ 1231161 w 1656184"/>
                <a:gd name="connsiteY134" fmla="*/ 63386 h 1909514"/>
                <a:gd name="connsiteX135" fmla="*/ 1177119 w 1656184"/>
                <a:gd name="connsiteY135" fmla="*/ 43033 h 1909514"/>
                <a:gd name="connsiteX136" fmla="*/ 1118572 w 1656184"/>
                <a:gd name="connsiteY136" fmla="*/ 27332 h 1909514"/>
                <a:gd name="connsiteX137" fmla="*/ 1057210 w 1656184"/>
                <a:gd name="connsiteY137" fmla="*/ 14538 h 1909514"/>
                <a:gd name="connsiteX138" fmla="*/ 993036 w 1656184"/>
                <a:gd name="connsiteY138" fmla="*/ 5815 h 1909514"/>
                <a:gd name="connsiteX139" fmla="*/ 925482 w 1656184"/>
                <a:gd name="connsiteY139" fmla="*/ 582 h 1909514"/>
                <a:gd name="connsiteX140" fmla="*/ 853425 w 1656184"/>
                <a:gd name="connsiteY140" fmla="*/ 0 h 1909514"/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699234 w 1656184"/>
                <a:gd name="connsiteY94" fmla="*/ 1702328 h 1909514"/>
                <a:gd name="connsiteX95" fmla="*/ 1413007 w 1656184"/>
                <a:gd name="connsiteY95" fmla="*/ 1487444 h 1909514"/>
                <a:gd name="connsiteX96" fmla="*/ 1412429 w 1656184"/>
                <a:gd name="connsiteY96" fmla="*/ 1485195 h 1909514"/>
                <a:gd name="connsiteX97" fmla="*/ 1405111 w 1656184"/>
                <a:gd name="connsiteY97" fmla="*/ 1455538 h 1909514"/>
                <a:gd name="connsiteX98" fmla="*/ 1398918 w 1656184"/>
                <a:gd name="connsiteY98" fmla="*/ 1425881 h 1909514"/>
                <a:gd name="connsiteX99" fmla="*/ 1394978 w 1656184"/>
                <a:gd name="connsiteY99" fmla="*/ 1398549 h 1909514"/>
                <a:gd name="connsiteX100" fmla="*/ 1392163 w 1656184"/>
                <a:gd name="connsiteY100" fmla="*/ 1372381 h 1909514"/>
                <a:gd name="connsiteX101" fmla="*/ 1391037 w 1656184"/>
                <a:gd name="connsiteY101" fmla="*/ 1350865 h 1909514"/>
                <a:gd name="connsiteX102" fmla="*/ 1392163 w 1656184"/>
                <a:gd name="connsiteY102" fmla="*/ 1332837 h 1909514"/>
                <a:gd name="connsiteX103" fmla="*/ 1401171 w 1656184"/>
                <a:gd name="connsiteY103" fmla="*/ 1295039 h 1909514"/>
                <a:gd name="connsiteX104" fmla="*/ 1412429 w 1656184"/>
                <a:gd name="connsiteY104" fmla="*/ 1260148 h 1909514"/>
                <a:gd name="connsiteX105" fmla="*/ 1426503 w 1656184"/>
                <a:gd name="connsiteY105" fmla="*/ 1227001 h 1909514"/>
                <a:gd name="connsiteX106" fmla="*/ 1443954 w 1656184"/>
                <a:gd name="connsiteY106" fmla="*/ 1197926 h 1909514"/>
                <a:gd name="connsiteX107" fmla="*/ 1469849 w 1656184"/>
                <a:gd name="connsiteY107" fmla="*/ 1161872 h 1909514"/>
                <a:gd name="connsiteX108" fmla="*/ 1496308 w 1656184"/>
                <a:gd name="connsiteY108" fmla="*/ 1125818 h 1909514"/>
                <a:gd name="connsiteX109" fmla="*/ 1522767 w 1656184"/>
                <a:gd name="connsiteY109" fmla="*/ 1090926 h 1909514"/>
                <a:gd name="connsiteX110" fmla="*/ 1549788 w 1656184"/>
                <a:gd name="connsiteY110" fmla="*/ 1053710 h 1909514"/>
                <a:gd name="connsiteX111" fmla="*/ 1573995 w 1656184"/>
                <a:gd name="connsiteY111" fmla="*/ 1015911 h 1909514"/>
                <a:gd name="connsiteX112" fmla="*/ 1597637 w 1656184"/>
                <a:gd name="connsiteY112" fmla="*/ 976949 h 1909514"/>
                <a:gd name="connsiteX113" fmla="*/ 1617341 w 1656184"/>
                <a:gd name="connsiteY113" fmla="*/ 934499 h 1909514"/>
                <a:gd name="connsiteX114" fmla="*/ 1633666 w 1656184"/>
                <a:gd name="connsiteY114" fmla="*/ 889140 h 1909514"/>
                <a:gd name="connsiteX115" fmla="*/ 1646051 w 1656184"/>
                <a:gd name="connsiteY115" fmla="*/ 836222 h 1909514"/>
                <a:gd name="connsiteX116" fmla="*/ 1652807 w 1656184"/>
                <a:gd name="connsiteY116" fmla="*/ 782141 h 1909514"/>
                <a:gd name="connsiteX117" fmla="*/ 1656184 w 1656184"/>
                <a:gd name="connsiteY117" fmla="*/ 726897 h 1909514"/>
                <a:gd name="connsiteX118" fmla="*/ 1655059 w 1656184"/>
                <a:gd name="connsiteY118" fmla="*/ 671072 h 1909514"/>
                <a:gd name="connsiteX119" fmla="*/ 1651118 w 1656184"/>
                <a:gd name="connsiteY119" fmla="*/ 616409 h 1909514"/>
                <a:gd name="connsiteX120" fmla="*/ 1642674 w 1656184"/>
                <a:gd name="connsiteY120" fmla="*/ 563490 h 1909514"/>
                <a:gd name="connsiteX121" fmla="*/ 1631415 w 1656184"/>
                <a:gd name="connsiteY121" fmla="*/ 511736 h 1909514"/>
                <a:gd name="connsiteX122" fmla="*/ 1617341 w 1656184"/>
                <a:gd name="connsiteY122" fmla="*/ 464051 h 1909514"/>
                <a:gd name="connsiteX123" fmla="*/ 1601579 w 1656184"/>
                <a:gd name="connsiteY123" fmla="*/ 420438 h 1909514"/>
                <a:gd name="connsiteX124" fmla="*/ 1583565 w 1656184"/>
                <a:gd name="connsiteY124" fmla="*/ 381475 h 1909514"/>
                <a:gd name="connsiteX125" fmla="*/ 1556543 w 1656184"/>
                <a:gd name="connsiteY125" fmla="*/ 334954 h 1909514"/>
                <a:gd name="connsiteX126" fmla="*/ 1527270 w 1656184"/>
                <a:gd name="connsiteY126" fmla="*/ 290759 h 1909514"/>
                <a:gd name="connsiteX127" fmla="*/ 1494056 w 1656184"/>
                <a:gd name="connsiteY127" fmla="*/ 249471 h 1909514"/>
                <a:gd name="connsiteX128" fmla="*/ 1458590 w 1656184"/>
                <a:gd name="connsiteY128" fmla="*/ 209928 h 1909514"/>
                <a:gd name="connsiteX129" fmla="*/ 1419747 w 1656184"/>
                <a:gd name="connsiteY129" fmla="*/ 174455 h 1909514"/>
                <a:gd name="connsiteX130" fmla="*/ 1376400 w 1656184"/>
                <a:gd name="connsiteY130" fmla="*/ 141309 h 1909514"/>
                <a:gd name="connsiteX131" fmla="*/ 1331365 w 1656184"/>
                <a:gd name="connsiteY131" fmla="*/ 111652 h 1909514"/>
                <a:gd name="connsiteX132" fmla="*/ 1283515 w 1656184"/>
                <a:gd name="connsiteY132" fmla="*/ 85483 h 1909514"/>
                <a:gd name="connsiteX133" fmla="*/ 1231161 w 1656184"/>
                <a:gd name="connsiteY133" fmla="*/ 63386 h 1909514"/>
                <a:gd name="connsiteX134" fmla="*/ 1177119 w 1656184"/>
                <a:gd name="connsiteY134" fmla="*/ 43033 h 1909514"/>
                <a:gd name="connsiteX135" fmla="*/ 1118572 w 1656184"/>
                <a:gd name="connsiteY135" fmla="*/ 27332 h 1909514"/>
                <a:gd name="connsiteX136" fmla="*/ 1057210 w 1656184"/>
                <a:gd name="connsiteY136" fmla="*/ 14538 h 1909514"/>
                <a:gd name="connsiteX137" fmla="*/ 993036 w 1656184"/>
                <a:gd name="connsiteY137" fmla="*/ 5815 h 1909514"/>
                <a:gd name="connsiteX138" fmla="*/ 925482 w 1656184"/>
                <a:gd name="connsiteY138" fmla="*/ 582 h 1909514"/>
                <a:gd name="connsiteX139" fmla="*/ 853425 w 1656184"/>
                <a:gd name="connsiteY139" fmla="*/ 0 h 1909514"/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1413007 w 1656184"/>
                <a:gd name="connsiteY94" fmla="*/ 1487444 h 1909514"/>
                <a:gd name="connsiteX95" fmla="*/ 1412429 w 1656184"/>
                <a:gd name="connsiteY95" fmla="*/ 1485195 h 1909514"/>
                <a:gd name="connsiteX96" fmla="*/ 1405111 w 1656184"/>
                <a:gd name="connsiteY96" fmla="*/ 1455538 h 1909514"/>
                <a:gd name="connsiteX97" fmla="*/ 1398918 w 1656184"/>
                <a:gd name="connsiteY97" fmla="*/ 1425881 h 1909514"/>
                <a:gd name="connsiteX98" fmla="*/ 1394978 w 1656184"/>
                <a:gd name="connsiteY98" fmla="*/ 1398549 h 1909514"/>
                <a:gd name="connsiteX99" fmla="*/ 1392163 w 1656184"/>
                <a:gd name="connsiteY99" fmla="*/ 1372381 h 1909514"/>
                <a:gd name="connsiteX100" fmla="*/ 1391037 w 1656184"/>
                <a:gd name="connsiteY100" fmla="*/ 1350865 h 1909514"/>
                <a:gd name="connsiteX101" fmla="*/ 1392163 w 1656184"/>
                <a:gd name="connsiteY101" fmla="*/ 1332837 h 1909514"/>
                <a:gd name="connsiteX102" fmla="*/ 1401171 w 1656184"/>
                <a:gd name="connsiteY102" fmla="*/ 1295039 h 1909514"/>
                <a:gd name="connsiteX103" fmla="*/ 1412429 w 1656184"/>
                <a:gd name="connsiteY103" fmla="*/ 1260148 h 1909514"/>
                <a:gd name="connsiteX104" fmla="*/ 1426503 w 1656184"/>
                <a:gd name="connsiteY104" fmla="*/ 1227001 h 1909514"/>
                <a:gd name="connsiteX105" fmla="*/ 1443954 w 1656184"/>
                <a:gd name="connsiteY105" fmla="*/ 1197926 h 1909514"/>
                <a:gd name="connsiteX106" fmla="*/ 1469849 w 1656184"/>
                <a:gd name="connsiteY106" fmla="*/ 1161872 h 1909514"/>
                <a:gd name="connsiteX107" fmla="*/ 1496308 w 1656184"/>
                <a:gd name="connsiteY107" fmla="*/ 1125818 h 1909514"/>
                <a:gd name="connsiteX108" fmla="*/ 1522767 w 1656184"/>
                <a:gd name="connsiteY108" fmla="*/ 1090926 h 1909514"/>
                <a:gd name="connsiteX109" fmla="*/ 1549788 w 1656184"/>
                <a:gd name="connsiteY109" fmla="*/ 1053710 h 1909514"/>
                <a:gd name="connsiteX110" fmla="*/ 1573995 w 1656184"/>
                <a:gd name="connsiteY110" fmla="*/ 1015911 h 1909514"/>
                <a:gd name="connsiteX111" fmla="*/ 1597637 w 1656184"/>
                <a:gd name="connsiteY111" fmla="*/ 976949 h 1909514"/>
                <a:gd name="connsiteX112" fmla="*/ 1617341 w 1656184"/>
                <a:gd name="connsiteY112" fmla="*/ 934499 h 1909514"/>
                <a:gd name="connsiteX113" fmla="*/ 1633666 w 1656184"/>
                <a:gd name="connsiteY113" fmla="*/ 889140 h 1909514"/>
                <a:gd name="connsiteX114" fmla="*/ 1646051 w 1656184"/>
                <a:gd name="connsiteY114" fmla="*/ 836222 h 1909514"/>
                <a:gd name="connsiteX115" fmla="*/ 1652807 w 1656184"/>
                <a:gd name="connsiteY115" fmla="*/ 782141 h 1909514"/>
                <a:gd name="connsiteX116" fmla="*/ 1656184 w 1656184"/>
                <a:gd name="connsiteY116" fmla="*/ 726897 h 1909514"/>
                <a:gd name="connsiteX117" fmla="*/ 1655059 w 1656184"/>
                <a:gd name="connsiteY117" fmla="*/ 671072 h 1909514"/>
                <a:gd name="connsiteX118" fmla="*/ 1651118 w 1656184"/>
                <a:gd name="connsiteY118" fmla="*/ 616409 h 1909514"/>
                <a:gd name="connsiteX119" fmla="*/ 1642674 w 1656184"/>
                <a:gd name="connsiteY119" fmla="*/ 563490 h 1909514"/>
                <a:gd name="connsiteX120" fmla="*/ 1631415 w 1656184"/>
                <a:gd name="connsiteY120" fmla="*/ 511736 h 1909514"/>
                <a:gd name="connsiteX121" fmla="*/ 1617341 w 1656184"/>
                <a:gd name="connsiteY121" fmla="*/ 464051 h 1909514"/>
                <a:gd name="connsiteX122" fmla="*/ 1601579 w 1656184"/>
                <a:gd name="connsiteY122" fmla="*/ 420438 h 1909514"/>
                <a:gd name="connsiteX123" fmla="*/ 1583565 w 1656184"/>
                <a:gd name="connsiteY123" fmla="*/ 381475 h 1909514"/>
                <a:gd name="connsiteX124" fmla="*/ 1556543 w 1656184"/>
                <a:gd name="connsiteY124" fmla="*/ 334954 h 1909514"/>
                <a:gd name="connsiteX125" fmla="*/ 1527270 w 1656184"/>
                <a:gd name="connsiteY125" fmla="*/ 290759 h 1909514"/>
                <a:gd name="connsiteX126" fmla="*/ 1494056 w 1656184"/>
                <a:gd name="connsiteY126" fmla="*/ 249471 h 1909514"/>
                <a:gd name="connsiteX127" fmla="*/ 1458590 w 1656184"/>
                <a:gd name="connsiteY127" fmla="*/ 209928 h 1909514"/>
                <a:gd name="connsiteX128" fmla="*/ 1419747 w 1656184"/>
                <a:gd name="connsiteY128" fmla="*/ 174455 h 1909514"/>
                <a:gd name="connsiteX129" fmla="*/ 1376400 w 1656184"/>
                <a:gd name="connsiteY129" fmla="*/ 141309 h 1909514"/>
                <a:gd name="connsiteX130" fmla="*/ 1331365 w 1656184"/>
                <a:gd name="connsiteY130" fmla="*/ 111652 h 1909514"/>
                <a:gd name="connsiteX131" fmla="*/ 1283515 w 1656184"/>
                <a:gd name="connsiteY131" fmla="*/ 85483 h 1909514"/>
                <a:gd name="connsiteX132" fmla="*/ 1231161 w 1656184"/>
                <a:gd name="connsiteY132" fmla="*/ 63386 h 1909514"/>
                <a:gd name="connsiteX133" fmla="*/ 1177119 w 1656184"/>
                <a:gd name="connsiteY133" fmla="*/ 43033 h 1909514"/>
                <a:gd name="connsiteX134" fmla="*/ 1118572 w 1656184"/>
                <a:gd name="connsiteY134" fmla="*/ 27332 h 1909514"/>
                <a:gd name="connsiteX135" fmla="*/ 1057210 w 1656184"/>
                <a:gd name="connsiteY135" fmla="*/ 14538 h 1909514"/>
                <a:gd name="connsiteX136" fmla="*/ 993036 w 1656184"/>
                <a:gd name="connsiteY136" fmla="*/ 5815 h 1909514"/>
                <a:gd name="connsiteX137" fmla="*/ 925482 w 1656184"/>
                <a:gd name="connsiteY137" fmla="*/ 582 h 1909514"/>
                <a:gd name="connsiteX138" fmla="*/ 853425 w 1656184"/>
                <a:gd name="connsiteY138" fmla="*/ 0 h 190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1656184" h="1909514">
                  <a:moveTo>
                    <a:pt x="853425" y="0"/>
                  </a:moveTo>
                  <a:lnTo>
                    <a:pt x="789249" y="5234"/>
                  </a:lnTo>
                  <a:lnTo>
                    <a:pt x="628247" y="41869"/>
                  </a:lnTo>
                  <a:lnTo>
                    <a:pt x="580396" y="59896"/>
                  </a:lnTo>
                  <a:lnTo>
                    <a:pt x="533110" y="80250"/>
                  </a:lnTo>
                  <a:lnTo>
                    <a:pt x="486948" y="104673"/>
                  </a:lnTo>
                  <a:lnTo>
                    <a:pt x="444164" y="132005"/>
                  </a:lnTo>
                  <a:lnTo>
                    <a:pt x="403069" y="162825"/>
                  </a:lnTo>
                  <a:lnTo>
                    <a:pt x="365352" y="196553"/>
                  </a:lnTo>
                  <a:lnTo>
                    <a:pt x="330449" y="233188"/>
                  </a:lnTo>
                  <a:lnTo>
                    <a:pt x="298924" y="273313"/>
                  </a:lnTo>
                  <a:lnTo>
                    <a:pt x="271340" y="315764"/>
                  </a:lnTo>
                  <a:lnTo>
                    <a:pt x="247696" y="361123"/>
                  </a:lnTo>
                  <a:lnTo>
                    <a:pt x="227993" y="409970"/>
                  </a:lnTo>
                  <a:lnTo>
                    <a:pt x="196468" y="544301"/>
                  </a:lnTo>
                  <a:lnTo>
                    <a:pt x="193653" y="576865"/>
                  </a:lnTo>
                  <a:lnTo>
                    <a:pt x="192528" y="607686"/>
                  </a:lnTo>
                  <a:lnTo>
                    <a:pt x="193653" y="636180"/>
                  </a:lnTo>
                  <a:cubicBezTo>
                    <a:pt x="193840" y="645678"/>
                    <a:pt x="194028" y="655177"/>
                    <a:pt x="194216" y="664674"/>
                  </a:cubicBezTo>
                  <a:lnTo>
                    <a:pt x="194216" y="691424"/>
                  </a:lnTo>
                  <a:lnTo>
                    <a:pt x="191402" y="716430"/>
                  </a:lnTo>
                  <a:lnTo>
                    <a:pt x="182958" y="742016"/>
                  </a:lnTo>
                  <a:lnTo>
                    <a:pt x="167758" y="772837"/>
                  </a:lnTo>
                  <a:lnTo>
                    <a:pt x="149181" y="801331"/>
                  </a:lnTo>
                  <a:lnTo>
                    <a:pt x="128915" y="826336"/>
                  </a:lnTo>
                  <a:lnTo>
                    <a:pt x="107523" y="851923"/>
                  </a:lnTo>
                  <a:lnTo>
                    <a:pt x="85005" y="875184"/>
                  </a:lnTo>
                  <a:lnTo>
                    <a:pt x="62487" y="898445"/>
                  </a:lnTo>
                  <a:lnTo>
                    <a:pt x="41095" y="924031"/>
                  </a:lnTo>
                  <a:lnTo>
                    <a:pt x="33777" y="931009"/>
                  </a:lnTo>
                  <a:lnTo>
                    <a:pt x="24769" y="939732"/>
                  </a:lnTo>
                  <a:lnTo>
                    <a:pt x="15200" y="950199"/>
                  </a:lnTo>
                  <a:lnTo>
                    <a:pt x="7319" y="960666"/>
                  </a:lnTo>
                  <a:lnTo>
                    <a:pt x="2252" y="973460"/>
                  </a:lnTo>
                  <a:lnTo>
                    <a:pt x="0" y="987416"/>
                  </a:lnTo>
                  <a:lnTo>
                    <a:pt x="2815" y="1001955"/>
                  </a:lnTo>
                  <a:lnTo>
                    <a:pt x="10133" y="1015911"/>
                  </a:lnTo>
                  <a:lnTo>
                    <a:pt x="22518" y="1027541"/>
                  </a:lnTo>
                  <a:lnTo>
                    <a:pt x="36592" y="1035682"/>
                  </a:lnTo>
                  <a:lnTo>
                    <a:pt x="54043" y="1043243"/>
                  </a:lnTo>
                  <a:lnTo>
                    <a:pt x="72621" y="1049639"/>
                  </a:lnTo>
                  <a:lnTo>
                    <a:pt x="91197" y="1056035"/>
                  </a:lnTo>
                  <a:lnTo>
                    <a:pt x="109212" y="1062432"/>
                  </a:lnTo>
                  <a:lnTo>
                    <a:pt x="126663" y="1069992"/>
                  </a:lnTo>
                  <a:lnTo>
                    <a:pt x="142425" y="1078133"/>
                  </a:lnTo>
                  <a:lnTo>
                    <a:pt x="153685" y="1088601"/>
                  </a:lnTo>
                  <a:lnTo>
                    <a:pt x="150306" y="1102557"/>
                  </a:lnTo>
                  <a:lnTo>
                    <a:pt x="144114" y="1115351"/>
                  </a:lnTo>
                  <a:lnTo>
                    <a:pt x="137921" y="1128725"/>
                  </a:lnTo>
                  <a:lnTo>
                    <a:pt x="131166" y="1141518"/>
                  </a:lnTo>
                  <a:lnTo>
                    <a:pt x="124974" y="1154312"/>
                  </a:lnTo>
                  <a:lnTo>
                    <a:pt x="120471" y="1167105"/>
                  </a:lnTo>
                  <a:lnTo>
                    <a:pt x="118781" y="1178735"/>
                  </a:lnTo>
                  <a:cubicBezTo>
                    <a:pt x="119156" y="1183000"/>
                    <a:pt x="119532" y="1187264"/>
                    <a:pt x="119907" y="1191529"/>
                  </a:cubicBezTo>
                  <a:lnTo>
                    <a:pt x="126100" y="1203159"/>
                  </a:lnTo>
                  <a:lnTo>
                    <a:pt x="137359" y="1214790"/>
                  </a:lnTo>
                  <a:lnTo>
                    <a:pt x="153685" y="1226420"/>
                  </a:lnTo>
                  <a:lnTo>
                    <a:pt x="150306" y="1235725"/>
                  </a:lnTo>
                  <a:lnTo>
                    <a:pt x="145240" y="1245029"/>
                  </a:lnTo>
                  <a:lnTo>
                    <a:pt x="141300" y="1256077"/>
                  </a:lnTo>
                  <a:lnTo>
                    <a:pt x="140174" y="1267708"/>
                  </a:lnTo>
                  <a:lnTo>
                    <a:pt x="142425" y="1279339"/>
                  </a:lnTo>
                  <a:lnTo>
                    <a:pt x="148618" y="1289806"/>
                  </a:lnTo>
                  <a:lnTo>
                    <a:pt x="156499" y="1297947"/>
                  </a:lnTo>
                  <a:lnTo>
                    <a:pt x="166632" y="1305506"/>
                  </a:lnTo>
                  <a:lnTo>
                    <a:pt x="176765" y="1310740"/>
                  </a:lnTo>
                  <a:lnTo>
                    <a:pt x="186335" y="1317137"/>
                  </a:lnTo>
                  <a:lnTo>
                    <a:pt x="195343" y="1325860"/>
                  </a:lnTo>
                  <a:lnTo>
                    <a:pt x="200408" y="1335164"/>
                  </a:lnTo>
                  <a:lnTo>
                    <a:pt x="205475" y="1352028"/>
                  </a:lnTo>
                  <a:lnTo>
                    <a:pt x="205475" y="1371218"/>
                  </a:lnTo>
                  <a:lnTo>
                    <a:pt x="203787" y="1389245"/>
                  </a:lnTo>
                  <a:lnTo>
                    <a:pt x="199283" y="1407854"/>
                  </a:lnTo>
                  <a:lnTo>
                    <a:pt x="195343" y="1425881"/>
                  </a:lnTo>
                  <a:lnTo>
                    <a:pt x="192528" y="1442163"/>
                  </a:lnTo>
                  <a:lnTo>
                    <a:pt x="190276" y="1465424"/>
                  </a:lnTo>
                  <a:lnTo>
                    <a:pt x="192528" y="1486358"/>
                  </a:lnTo>
                  <a:lnTo>
                    <a:pt x="198719" y="1505548"/>
                  </a:lnTo>
                  <a:lnTo>
                    <a:pt x="206601" y="1522413"/>
                  </a:lnTo>
                  <a:lnTo>
                    <a:pt x="217860" y="1535787"/>
                  </a:lnTo>
                  <a:lnTo>
                    <a:pt x="232497" y="1548581"/>
                  </a:lnTo>
                  <a:lnTo>
                    <a:pt x="246570" y="1559048"/>
                  </a:lnTo>
                  <a:lnTo>
                    <a:pt x="262896" y="1567771"/>
                  </a:lnTo>
                  <a:lnTo>
                    <a:pt x="279221" y="1575331"/>
                  </a:lnTo>
                  <a:lnTo>
                    <a:pt x="295546" y="1579401"/>
                  </a:lnTo>
                  <a:lnTo>
                    <a:pt x="325383" y="1584635"/>
                  </a:lnTo>
                  <a:lnTo>
                    <a:pt x="356908" y="1586961"/>
                  </a:lnTo>
                  <a:lnTo>
                    <a:pt x="390121" y="1585798"/>
                  </a:lnTo>
                  <a:lnTo>
                    <a:pt x="422772" y="1582309"/>
                  </a:lnTo>
                  <a:lnTo>
                    <a:pt x="455423" y="1578238"/>
                  </a:lnTo>
                  <a:lnTo>
                    <a:pt x="486385" y="1571841"/>
                  </a:lnTo>
                  <a:lnTo>
                    <a:pt x="513969" y="1564281"/>
                  </a:lnTo>
                  <a:lnTo>
                    <a:pt x="529900" y="1558923"/>
                  </a:lnTo>
                  <a:lnTo>
                    <a:pt x="627355" y="1909514"/>
                  </a:lnTo>
                  <a:lnTo>
                    <a:pt x="1413007" y="1487444"/>
                  </a:lnTo>
                  <a:lnTo>
                    <a:pt x="1412429" y="1485195"/>
                  </a:lnTo>
                  <a:lnTo>
                    <a:pt x="1405111" y="1455538"/>
                  </a:lnTo>
                  <a:lnTo>
                    <a:pt x="1398918" y="1425881"/>
                  </a:lnTo>
                  <a:lnTo>
                    <a:pt x="1394978" y="1398549"/>
                  </a:lnTo>
                  <a:lnTo>
                    <a:pt x="1392163" y="1372381"/>
                  </a:lnTo>
                  <a:cubicBezTo>
                    <a:pt x="1391788" y="1365209"/>
                    <a:pt x="1391412" y="1358037"/>
                    <a:pt x="1391037" y="1350865"/>
                  </a:cubicBezTo>
                  <a:cubicBezTo>
                    <a:pt x="1391412" y="1344856"/>
                    <a:pt x="1391788" y="1338846"/>
                    <a:pt x="1392163" y="1332837"/>
                  </a:cubicBezTo>
                  <a:lnTo>
                    <a:pt x="1401171" y="1295039"/>
                  </a:lnTo>
                  <a:lnTo>
                    <a:pt x="1412429" y="1260148"/>
                  </a:lnTo>
                  <a:lnTo>
                    <a:pt x="1426503" y="1227001"/>
                  </a:lnTo>
                  <a:lnTo>
                    <a:pt x="1443954" y="1197926"/>
                  </a:lnTo>
                  <a:lnTo>
                    <a:pt x="1469849" y="1161872"/>
                  </a:lnTo>
                  <a:lnTo>
                    <a:pt x="1496308" y="1125818"/>
                  </a:lnTo>
                  <a:lnTo>
                    <a:pt x="1522767" y="1090926"/>
                  </a:lnTo>
                  <a:lnTo>
                    <a:pt x="1549788" y="1053710"/>
                  </a:lnTo>
                  <a:lnTo>
                    <a:pt x="1573995" y="1015911"/>
                  </a:lnTo>
                  <a:lnTo>
                    <a:pt x="1597637" y="976949"/>
                  </a:lnTo>
                  <a:lnTo>
                    <a:pt x="1617341" y="934499"/>
                  </a:lnTo>
                  <a:lnTo>
                    <a:pt x="1633666" y="889140"/>
                  </a:lnTo>
                  <a:lnTo>
                    <a:pt x="1646051" y="836222"/>
                  </a:lnTo>
                  <a:lnTo>
                    <a:pt x="1652807" y="782141"/>
                  </a:lnTo>
                  <a:lnTo>
                    <a:pt x="1656184" y="726897"/>
                  </a:lnTo>
                  <a:lnTo>
                    <a:pt x="1655059" y="671072"/>
                  </a:lnTo>
                  <a:lnTo>
                    <a:pt x="1651118" y="616409"/>
                  </a:lnTo>
                  <a:lnTo>
                    <a:pt x="1642674" y="563490"/>
                  </a:lnTo>
                  <a:lnTo>
                    <a:pt x="1631415" y="511736"/>
                  </a:lnTo>
                  <a:lnTo>
                    <a:pt x="1617341" y="464051"/>
                  </a:lnTo>
                  <a:lnTo>
                    <a:pt x="1601579" y="420438"/>
                  </a:lnTo>
                  <a:lnTo>
                    <a:pt x="1583565" y="381475"/>
                  </a:lnTo>
                  <a:lnTo>
                    <a:pt x="1556543" y="334954"/>
                  </a:lnTo>
                  <a:lnTo>
                    <a:pt x="1527270" y="290759"/>
                  </a:lnTo>
                  <a:lnTo>
                    <a:pt x="1494056" y="249471"/>
                  </a:lnTo>
                  <a:lnTo>
                    <a:pt x="1458590" y="209928"/>
                  </a:lnTo>
                  <a:lnTo>
                    <a:pt x="1419747" y="174455"/>
                  </a:lnTo>
                  <a:lnTo>
                    <a:pt x="1376400" y="141309"/>
                  </a:lnTo>
                  <a:lnTo>
                    <a:pt x="1331365" y="111652"/>
                  </a:lnTo>
                  <a:lnTo>
                    <a:pt x="1283515" y="85483"/>
                  </a:lnTo>
                  <a:lnTo>
                    <a:pt x="1231161" y="63386"/>
                  </a:lnTo>
                  <a:lnTo>
                    <a:pt x="1177119" y="43033"/>
                  </a:lnTo>
                  <a:lnTo>
                    <a:pt x="1118572" y="27332"/>
                  </a:lnTo>
                  <a:lnTo>
                    <a:pt x="1057210" y="14538"/>
                  </a:lnTo>
                  <a:lnTo>
                    <a:pt x="993036" y="5815"/>
                  </a:lnTo>
                  <a:lnTo>
                    <a:pt x="925482" y="582"/>
                  </a:lnTo>
                  <a:lnTo>
                    <a:pt x="8534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 dirty="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12882230-09B0-4081-ACDC-764E05CA7BDC}"/>
                </a:ext>
              </a:extLst>
            </p:cNvPr>
            <p:cNvSpPr/>
            <p:nvPr/>
          </p:nvSpPr>
          <p:spPr>
            <a:xfrm>
              <a:off x="1358088" y="4198964"/>
              <a:ext cx="1089158" cy="611109"/>
            </a:xfrm>
            <a:custGeom>
              <a:avLst/>
              <a:gdLst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10547 w 1094108"/>
                <a:gd name="connsiteY2" fmla="*/ 293729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30550 h 611110"/>
                <a:gd name="connsiteX1" fmla="*/ 119888 w 1094108"/>
                <a:gd name="connsiteY1" fmla="*/ 0 h 611110"/>
                <a:gd name="connsiteX2" fmla="*/ 1010547 w 1094108"/>
                <a:gd name="connsiteY2" fmla="*/ 323428 h 611110"/>
                <a:gd name="connsiteX3" fmla="*/ 1094108 w 1094108"/>
                <a:gd name="connsiteY3" fmla="*/ 441972 h 611110"/>
                <a:gd name="connsiteX4" fmla="*/ 1078252 w 1094108"/>
                <a:gd name="connsiteY4" fmla="*/ 547683 h 611110"/>
                <a:gd name="connsiteX5" fmla="*/ 1014825 w 1094108"/>
                <a:gd name="connsiteY5" fmla="*/ 510684 h 611110"/>
                <a:gd name="connsiteX6" fmla="*/ 998968 w 1094108"/>
                <a:gd name="connsiteY6" fmla="*/ 611110 h 611110"/>
                <a:gd name="connsiteX7" fmla="*/ 0 w 1094108"/>
                <a:gd name="connsiteY7" fmla="*/ 230550 h 611110"/>
                <a:gd name="connsiteX0" fmla="*/ 0 w 1089158"/>
                <a:gd name="connsiteY0" fmla="*/ 210751 h 611110"/>
                <a:gd name="connsiteX1" fmla="*/ 114938 w 1089158"/>
                <a:gd name="connsiteY1" fmla="*/ 0 h 611110"/>
                <a:gd name="connsiteX2" fmla="*/ 1005597 w 1089158"/>
                <a:gd name="connsiteY2" fmla="*/ 323428 h 611110"/>
                <a:gd name="connsiteX3" fmla="*/ 1089158 w 1089158"/>
                <a:gd name="connsiteY3" fmla="*/ 441972 h 611110"/>
                <a:gd name="connsiteX4" fmla="*/ 1073302 w 1089158"/>
                <a:gd name="connsiteY4" fmla="*/ 547683 h 611110"/>
                <a:gd name="connsiteX5" fmla="*/ 1009875 w 1089158"/>
                <a:gd name="connsiteY5" fmla="*/ 510684 h 611110"/>
                <a:gd name="connsiteX6" fmla="*/ 994018 w 1089158"/>
                <a:gd name="connsiteY6" fmla="*/ 611110 h 611110"/>
                <a:gd name="connsiteX7" fmla="*/ 0 w 1089158"/>
                <a:gd name="connsiteY7" fmla="*/ 210751 h 61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9158" h="611110">
                  <a:moveTo>
                    <a:pt x="0" y="210751"/>
                  </a:moveTo>
                  <a:lnTo>
                    <a:pt x="114938" y="0"/>
                  </a:lnTo>
                  <a:lnTo>
                    <a:pt x="1005597" y="323428"/>
                  </a:lnTo>
                  <a:lnTo>
                    <a:pt x="1089158" y="441972"/>
                  </a:lnTo>
                  <a:lnTo>
                    <a:pt x="1073302" y="547683"/>
                  </a:lnTo>
                  <a:lnTo>
                    <a:pt x="1009875" y="510684"/>
                  </a:lnTo>
                  <a:lnTo>
                    <a:pt x="994018" y="611110"/>
                  </a:lnTo>
                  <a:cubicBezTo>
                    <a:pt x="629604" y="505207"/>
                    <a:pt x="332989" y="337604"/>
                    <a:pt x="0" y="2107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908C5288-C1B2-4B4E-84F2-259C8FE515DD}"/>
                </a:ext>
              </a:extLst>
            </p:cNvPr>
            <p:cNvSpPr/>
            <p:nvPr/>
          </p:nvSpPr>
          <p:spPr>
            <a:xfrm>
              <a:off x="3145709" y="4476837"/>
              <a:ext cx="591981" cy="227104"/>
            </a:xfrm>
            <a:custGeom>
              <a:avLst/>
              <a:gdLst>
                <a:gd name="connsiteX0" fmla="*/ 5285 w 739976"/>
                <a:gd name="connsiteY0" fmla="*/ 68712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68712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671264"/>
                <a:gd name="connsiteY0" fmla="*/ 110997 h 206136"/>
                <a:gd name="connsiteX1" fmla="*/ 0 w 671264"/>
                <a:gd name="connsiteY1" fmla="*/ 5285 h 206136"/>
                <a:gd name="connsiteX2" fmla="*/ 158566 w 671264"/>
                <a:gd name="connsiteY2" fmla="*/ 0 h 206136"/>
                <a:gd name="connsiteX3" fmla="*/ 163852 w 671264"/>
                <a:gd name="connsiteY3" fmla="*/ 58141 h 206136"/>
                <a:gd name="connsiteX4" fmla="*/ 581409 w 671264"/>
                <a:gd name="connsiteY4" fmla="*/ 52856 h 206136"/>
                <a:gd name="connsiteX5" fmla="*/ 671264 w 671264"/>
                <a:gd name="connsiteY5" fmla="*/ 206136 h 206136"/>
                <a:gd name="connsiteX6" fmla="*/ 110996 w 671264"/>
                <a:gd name="connsiteY6" fmla="*/ 174423 h 206136"/>
                <a:gd name="connsiteX7" fmla="*/ 89854 w 671264"/>
                <a:gd name="connsiteY7" fmla="*/ 84569 h 206136"/>
                <a:gd name="connsiteX8" fmla="*/ 5285 w 671264"/>
                <a:gd name="connsiteY8" fmla="*/ 110997 h 206136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89854 w 591981"/>
                <a:gd name="connsiteY7" fmla="*/ 115812 h 221522"/>
                <a:gd name="connsiteX8" fmla="*/ 5285 w 591981"/>
                <a:gd name="connsiteY8" fmla="*/ 142240 h 221522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105475 w 591981"/>
                <a:gd name="connsiteY7" fmla="*/ 136641 h 221522"/>
                <a:gd name="connsiteX8" fmla="*/ 5285 w 591981"/>
                <a:gd name="connsiteY8" fmla="*/ 142240 h 221522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63852 w 591981"/>
                <a:gd name="connsiteY3" fmla="*/ 89384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981" h="227104">
                  <a:moveTo>
                    <a:pt x="5285" y="142240"/>
                  </a:moveTo>
                  <a:lnTo>
                    <a:pt x="0" y="36528"/>
                  </a:lnTo>
                  <a:lnTo>
                    <a:pt x="163774" y="0"/>
                  </a:lnTo>
                  <a:cubicBezTo>
                    <a:pt x="163800" y="29795"/>
                    <a:pt x="195069" y="54382"/>
                    <a:pt x="195095" y="84177"/>
                  </a:cubicBezTo>
                  <a:cubicBezTo>
                    <a:pt x="397943" y="29168"/>
                    <a:pt x="389368" y="75290"/>
                    <a:pt x="581409" y="84099"/>
                  </a:cubicBezTo>
                  <a:lnTo>
                    <a:pt x="591981" y="221522"/>
                  </a:lnTo>
                  <a:cubicBezTo>
                    <a:pt x="431653" y="200380"/>
                    <a:pt x="276532" y="231780"/>
                    <a:pt x="116204" y="226495"/>
                  </a:cubicBezTo>
                  <a:lnTo>
                    <a:pt x="105475" y="136641"/>
                  </a:lnTo>
                  <a:lnTo>
                    <a:pt x="5285" y="1422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6BB015EF-DA86-423C-8231-A3A162BBB486}"/>
                </a:ext>
              </a:extLst>
            </p:cNvPr>
            <p:cNvSpPr/>
            <p:nvPr/>
          </p:nvSpPr>
          <p:spPr>
            <a:xfrm>
              <a:off x="1130675" y="4343401"/>
              <a:ext cx="2709784" cy="1900717"/>
            </a:xfrm>
            <a:custGeom>
              <a:avLst/>
              <a:gdLst>
                <a:gd name="connsiteX0" fmla="*/ 19050 w 2628900"/>
                <a:gd name="connsiteY0" fmla="*/ 95250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19050 w 2628900"/>
                <a:gd name="connsiteY8" fmla="*/ 95250 h 2085975"/>
                <a:gd name="connsiteX0" fmla="*/ 95250 w 2628900"/>
                <a:gd name="connsiteY0" fmla="*/ 66675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95250 w 262890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114300 h 2133600"/>
                <a:gd name="connsiteX1" fmla="*/ 137220 w 2766120"/>
                <a:gd name="connsiteY1" fmla="*/ 2133600 h 2133600"/>
                <a:gd name="connsiteX2" fmla="*/ 1823145 w 2766120"/>
                <a:gd name="connsiteY2" fmla="*/ 2133600 h 2133600"/>
                <a:gd name="connsiteX3" fmla="*/ 1842195 w 2766120"/>
                <a:gd name="connsiteY3" fmla="*/ 1628775 h 2133600"/>
                <a:gd name="connsiteX4" fmla="*/ 2766120 w 2766120"/>
                <a:gd name="connsiteY4" fmla="*/ 95250 h 2133600"/>
                <a:gd name="connsiteX5" fmla="*/ 1908870 w 2766120"/>
                <a:gd name="connsiteY5" fmla="*/ 0 h 2133600"/>
                <a:gd name="connsiteX6" fmla="*/ 2051745 w 2766120"/>
                <a:gd name="connsiteY6" fmla="*/ 809625 h 2133600"/>
                <a:gd name="connsiteX7" fmla="*/ 1270695 w 2766120"/>
                <a:gd name="connsiteY7" fmla="*/ 581025 h 2133600"/>
                <a:gd name="connsiteX8" fmla="*/ 232470 w 2766120"/>
                <a:gd name="connsiteY8" fmla="*/ 114300 h 2133600"/>
                <a:gd name="connsiteX0" fmla="*/ 232470 w 2766120"/>
                <a:gd name="connsiteY0" fmla="*/ 151521 h 2170821"/>
                <a:gd name="connsiteX1" fmla="*/ 137220 w 2766120"/>
                <a:gd name="connsiteY1" fmla="*/ 2170821 h 2170821"/>
                <a:gd name="connsiteX2" fmla="*/ 1823145 w 2766120"/>
                <a:gd name="connsiteY2" fmla="*/ 2170821 h 2170821"/>
                <a:gd name="connsiteX3" fmla="*/ 1842195 w 2766120"/>
                <a:gd name="connsiteY3" fmla="*/ 1665996 h 2170821"/>
                <a:gd name="connsiteX4" fmla="*/ 2766120 w 2766120"/>
                <a:gd name="connsiteY4" fmla="*/ 132471 h 2170821"/>
                <a:gd name="connsiteX5" fmla="*/ 1908870 w 2766120"/>
                <a:gd name="connsiteY5" fmla="*/ 37221 h 2170821"/>
                <a:gd name="connsiteX6" fmla="*/ 1937445 w 2766120"/>
                <a:gd name="connsiteY6" fmla="*/ 808746 h 2170821"/>
                <a:gd name="connsiteX7" fmla="*/ 1270695 w 2766120"/>
                <a:gd name="connsiteY7" fmla="*/ 618246 h 2170821"/>
                <a:gd name="connsiteX8" fmla="*/ 232470 w 2766120"/>
                <a:gd name="connsiteY8" fmla="*/ 151521 h 2170821"/>
                <a:gd name="connsiteX0" fmla="*/ 232470 w 2766120"/>
                <a:gd name="connsiteY0" fmla="*/ 176078 h 2195378"/>
                <a:gd name="connsiteX1" fmla="*/ 137220 w 2766120"/>
                <a:gd name="connsiteY1" fmla="*/ 2195378 h 2195378"/>
                <a:gd name="connsiteX2" fmla="*/ 1823145 w 2766120"/>
                <a:gd name="connsiteY2" fmla="*/ 2195378 h 2195378"/>
                <a:gd name="connsiteX3" fmla="*/ 1842195 w 2766120"/>
                <a:gd name="connsiteY3" fmla="*/ 1690553 h 2195378"/>
                <a:gd name="connsiteX4" fmla="*/ 2766120 w 2766120"/>
                <a:gd name="connsiteY4" fmla="*/ 157028 h 2195378"/>
                <a:gd name="connsiteX5" fmla="*/ 1908870 w 2766120"/>
                <a:gd name="connsiteY5" fmla="*/ 61778 h 2195378"/>
                <a:gd name="connsiteX6" fmla="*/ 1937445 w 2766120"/>
                <a:gd name="connsiteY6" fmla="*/ 833303 h 2195378"/>
                <a:gd name="connsiteX7" fmla="*/ 1270695 w 2766120"/>
                <a:gd name="connsiteY7" fmla="*/ 642803 h 2195378"/>
                <a:gd name="connsiteX8" fmla="*/ 232470 w 2766120"/>
                <a:gd name="connsiteY8" fmla="*/ 176078 h 2195378"/>
                <a:gd name="connsiteX0" fmla="*/ 232470 w 2661345"/>
                <a:gd name="connsiteY0" fmla="*/ 155790 h 2175090"/>
                <a:gd name="connsiteX1" fmla="*/ 137220 w 2661345"/>
                <a:gd name="connsiteY1" fmla="*/ 2175090 h 2175090"/>
                <a:gd name="connsiteX2" fmla="*/ 1823145 w 2661345"/>
                <a:gd name="connsiteY2" fmla="*/ 2175090 h 2175090"/>
                <a:gd name="connsiteX3" fmla="*/ 1842195 w 2661345"/>
                <a:gd name="connsiteY3" fmla="*/ 1670265 h 2175090"/>
                <a:gd name="connsiteX4" fmla="*/ 2661345 w 2661345"/>
                <a:gd name="connsiteY4" fmla="*/ 117690 h 2175090"/>
                <a:gd name="connsiteX5" fmla="*/ 1908870 w 2661345"/>
                <a:gd name="connsiteY5" fmla="*/ 41490 h 2175090"/>
                <a:gd name="connsiteX6" fmla="*/ 1937445 w 2661345"/>
                <a:gd name="connsiteY6" fmla="*/ 813015 h 2175090"/>
                <a:gd name="connsiteX7" fmla="*/ 1270695 w 2661345"/>
                <a:gd name="connsiteY7" fmla="*/ 622515 h 2175090"/>
                <a:gd name="connsiteX8" fmla="*/ 232470 w 2661345"/>
                <a:gd name="connsiteY8" fmla="*/ 155790 h 2175090"/>
                <a:gd name="connsiteX0" fmla="*/ 232470 w 2709520"/>
                <a:gd name="connsiteY0" fmla="*/ 155790 h 2175090"/>
                <a:gd name="connsiteX1" fmla="*/ 137220 w 2709520"/>
                <a:gd name="connsiteY1" fmla="*/ 2175090 h 2175090"/>
                <a:gd name="connsiteX2" fmla="*/ 1823145 w 2709520"/>
                <a:gd name="connsiteY2" fmla="*/ 2175090 h 2175090"/>
                <a:gd name="connsiteX3" fmla="*/ 1842195 w 2709520"/>
                <a:gd name="connsiteY3" fmla="*/ 1670265 h 2175090"/>
                <a:gd name="connsiteX4" fmla="*/ 2661345 w 2709520"/>
                <a:gd name="connsiteY4" fmla="*/ 117690 h 2175090"/>
                <a:gd name="connsiteX5" fmla="*/ 1908870 w 2709520"/>
                <a:gd name="connsiteY5" fmla="*/ 41490 h 2175090"/>
                <a:gd name="connsiteX6" fmla="*/ 1937445 w 2709520"/>
                <a:gd name="connsiteY6" fmla="*/ 813015 h 2175090"/>
                <a:gd name="connsiteX7" fmla="*/ 1270695 w 2709520"/>
                <a:gd name="connsiteY7" fmla="*/ 622515 h 2175090"/>
                <a:gd name="connsiteX8" fmla="*/ 232470 w 2709520"/>
                <a:gd name="connsiteY8" fmla="*/ 155790 h 2175090"/>
                <a:gd name="connsiteX0" fmla="*/ 232470 w 2725405"/>
                <a:gd name="connsiteY0" fmla="*/ 155790 h 2175090"/>
                <a:gd name="connsiteX1" fmla="*/ 137220 w 2725405"/>
                <a:gd name="connsiteY1" fmla="*/ 2175090 h 2175090"/>
                <a:gd name="connsiteX2" fmla="*/ 1823145 w 2725405"/>
                <a:gd name="connsiteY2" fmla="*/ 2175090 h 2175090"/>
                <a:gd name="connsiteX3" fmla="*/ 1842195 w 2725405"/>
                <a:gd name="connsiteY3" fmla="*/ 1670265 h 2175090"/>
                <a:gd name="connsiteX4" fmla="*/ 2661345 w 2725405"/>
                <a:gd name="connsiteY4" fmla="*/ 117690 h 2175090"/>
                <a:gd name="connsiteX5" fmla="*/ 1908870 w 2725405"/>
                <a:gd name="connsiteY5" fmla="*/ 41490 h 2175090"/>
                <a:gd name="connsiteX6" fmla="*/ 1937445 w 2725405"/>
                <a:gd name="connsiteY6" fmla="*/ 813015 h 2175090"/>
                <a:gd name="connsiteX7" fmla="*/ 1270695 w 2725405"/>
                <a:gd name="connsiteY7" fmla="*/ 622515 h 2175090"/>
                <a:gd name="connsiteX8" fmla="*/ 232470 w 2725405"/>
                <a:gd name="connsiteY8" fmla="*/ 155790 h 2175090"/>
                <a:gd name="connsiteX0" fmla="*/ 232470 w 2760521"/>
                <a:gd name="connsiteY0" fmla="*/ 155790 h 2175090"/>
                <a:gd name="connsiteX1" fmla="*/ 137220 w 2760521"/>
                <a:gd name="connsiteY1" fmla="*/ 2175090 h 2175090"/>
                <a:gd name="connsiteX2" fmla="*/ 1823145 w 2760521"/>
                <a:gd name="connsiteY2" fmla="*/ 2175090 h 2175090"/>
                <a:gd name="connsiteX3" fmla="*/ 1842195 w 2760521"/>
                <a:gd name="connsiteY3" fmla="*/ 1670265 h 2175090"/>
                <a:gd name="connsiteX4" fmla="*/ 2699445 w 2760521"/>
                <a:gd name="connsiteY4" fmla="*/ 117690 h 2175090"/>
                <a:gd name="connsiteX5" fmla="*/ 1908870 w 2760521"/>
                <a:gd name="connsiteY5" fmla="*/ 41490 h 2175090"/>
                <a:gd name="connsiteX6" fmla="*/ 1937445 w 2760521"/>
                <a:gd name="connsiteY6" fmla="*/ 813015 h 2175090"/>
                <a:gd name="connsiteX7" fmla="*/ 1270695 w 2760521"/>
                <a:gd name="connsiteY7" fmla="*/ 622515 h 2175090"/>
                <a:gd name="connsiteX8" fmla="*/ 232470 w 2760521"/>
                <a:gd name="connsiteY8" fmla="*/ 155790 h 2175090"/>
                <a:gd name="connsiteX0" fmla="*/ 232470 w 2757220"/>
                <a:gd name="connsiteY0" fmla="*/ 155790 h 2175090"/>
                <a:gd name="connsiteX1" fmla="*/ 137220 w 2757220"/>
                <a:gd name="connsiteY1" fmla="*/ 2175090 h 2175090"/>
                <a:gd name="connsiteX2" fmla="*/ 1823145 w 2757220"/>
                <a:gd name="connsiteY2" fmla="*/ 2175090 h 2175090"/>
                <a:gd name="connsiteX3" fmla="*/ 1842195 w 2757220"/>
                <a:gd name="connsiteY3" fmla="*/ 1670265 h 2175090"/>
                <a:gd name="connsiteX4" fmla="*/ 2699445 w 2757220"/>
                <a:gd name="connsiteY4" fmla="*/ 117690 h 2175090"/>
                <a:gd name="connsiteX5" fmla="*/ 1908870 w 2757220"/>
                <a:gd name="connsiteY5" fmla="*/ 41490 h 2175090"/>
                <a:gd name="connsiteX6" fmla="*/ 1937445 w 2757220"/>
                <a:gd name="connsiteY6" fmla="*/ 813015 h 2175090"/>
                <a:gd name="connsiteX7" fmla="*/ 1270695 w 2757220"/>
                <a:gd name="connsiteY7" fmla="*/ 622515 h 2175090"/>
                <a:gd name="connsiteX8" fmla="*/ 232470 w 2757220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47713 h 2167013"/>
                <a:gd name="connsiteX1" fmla="*/ 137220 w 2741311"/>
                <a:gd name="connsiteY1" fmla="*/ 2167013 h 2167013"/>
                <a:gd name="connsiteX2" fmla="*/ 1823145 w 2741311"/>
                <a:gd name="connsiteY2" fmla="*/ 2167013 h 2167013"/>
                <a:gd name="connsiteX3" fmla="*/ 1842195 w 2741311"/>
                <a:gd name="connsiteY3" fmla="*/ 1662188 h 2167013"/>
                <a:gd name="connsiteX4" fmla="*/ 2699445 w 2741311"/>
                <a:gd name="connsiteY4" fmla="*/ 109613 h 2167013"/>
                <a:gd name="connsiteX5" fmla="*/ 1908870 w 2741311"/>
                <a:gd name="connsiteY5" fmla="*/ 33413 h 2167013"/>
                <a:gd name="connsiteX6" fmla="*/ 1937445 w 2741311"/>
                <a:gd name="connsiteY6" fmla="*/ 804938 h 2167013"/>
                <a:gd name="connsiteX7" fmla="*/ 1270695 w 2741311"/>
                <a:gd name="connsiteY7" fmla="*/ 614438 h 2167013"/>
                <a:gd name="connsiteX8" fmla="*/ 232470 w 2741311"/>
                <a:gd name="connsiteY8" fmla="*/ 147713 h 2167013"/>
                <a:gd name="connsiteX0" fmla="*/ 232470 w 2741311"/>
                <a:gd name="connsiteY0" fmla="*/ 95560 h 2114860"/>
                <a:gd name="connsiteX1" fmla="*/ 137220 w 2741311"/>
                <a:gd name="connsiteY1" fmla="*/ 2114860 h 2114860"/>
                <a:gd name="connsiteX2" fmla="*/ 1823145 w 2741311"/>
                <a:gd name="connsiteY2" fmla="*/ 2114860 h 2114860"/>
                <a:gd name="connsiteX3" fmla="*/ 1842195 w 2741311"/>
                <a:gd name="connsiteY3" fmla="*/ 1610035 h 2114860"/>
                <a:gd name="connsiteX4" fmla="*/ 2699445 w 2741311"/>
                <a:gd name="connsiteY4" fmla="*/ 57460 h 2114860"/>
                <a:gd name="connsiteX5" fmla="*/ 1927920 w 2741311"/>
                <a:gd name="connsiteY5" fmla="*/ 47935 h 2114860"/>
                <a:gd name="connsiteX6" fmla="*/ 1937445 w 2741311"/>
                <a:gd name="connsiteY6" fmla="*/ 752785 h 2114860"/>
                <a:gd name="connsiteX7" fmla="*/ 1270695 w 2741311"/>
                <a:gd name="connsiteY7" fmla="*/ 562285 h 2114860"/>
                <a:gd name="connsiteX8" fmla="*/ 232470 w 2741311"/>
                <a:gd name="connsiteY8" fmla="*/ 95560 h 2114860"/>
                <a:gd name="connsiteX0" fmla="*/ 232470 w 2741311"/>
                <a:gd name="connsiteY0" fmla="*/ 189280 h 2208580"/>
                <a:gd name="connsiteX1" fmla="*/ 137220 w 2741311"/>
                <a:gd name="connsiteY1" fmla="*/ 2208580 h 2208580"/>
                <a:gd name="connsiteX2" fmla="*/ 1823145 w 2741311"/>
                <a:gd name="connsiteY2" fmla="*/ 2208580 h 2208580"/>
                <a:gd name="connsiteX3" fmla="*/ 1842195 w 2741311"/>
                <a:gd name="connsiteY3" fmla="*/ 1703755 h 2208580"/>
                <a:gd name="connsiteX4" fmla="*/ 2699445 w 2741311"/>
                <a:gd name="connsiteY4" fmla="*/ 151180 h 2208580"/>
                <a:gd name="connsiteX5" fmla="*/ 1908870 w 2741311"/>
                <a:gd name="connsiteY5" fmla="*/ 27355 h 2208580"/>
                <a:gd name="connsiteX6" fmla="*/ 1937445 w 2741311"/>
                <a:gd name="connsiteY6" fmla="*/ 846505 h 2208580"/>
                <a:gd name="connsiteX7" fmla="*/ 1270695 w 2741311"/>
                <a:gd name="connsiteY7" fmla="*/ 656005 h 2208580"/>
                <a:gd name="connsiteX8" fmla="*/ 232470 w 2741311"/>
                <a:gd name="connsiteY8" fmla="*/ 189280 h 2208580"/>
                <a:gd name="connsiteX0" fmla="*/ 232470 w 2741311"/>
                <a:gd name="connsiteY0" fmla="*/ 213274 h 2232574"/>
                <a:gd name="connsiteX1" fmla="*/ 137220 w 2741311"/>
                <a:gd name="connsiteY1" fmla="*/ 2232574 h 2232574"/>
                <a:gd name="connsiteX2" fmla="*/ 1823145 w 2741311"/>
                <a:gd name="connsiteY2" fmla="*/ 2232574 h 2232574"/>
                <a:gd name="connsiteX3" fmla="*/ 1842195 w 2741311"/>
                <a:gd name="connsiteY3" fmla="*/ 1727749 h 2232574"/>
                <a:gd name="connsiteX4" fmla="*/ 2699445 w 2741311"/>
                <a:gd name="connsiteY4" fmla="*/ 175174 h 2232574"/>
                <a:gd name="connsiteX5" fmla="*/ 2127946 w 2741311"/>
                <a:gd name="connsiteY5" fmla="*/ 127549 h 2232574"/>
                <a:gd name="connsiteX6" fmla="*/ 1908870 w 2741311"/>
                <a:gd name="connsiteY6" fmla="*/ 51349 h 2232574"/>
                <a:gd name="connsiteX7" fmla="*/ 1937445 w 2741311"/>
                <a:gd name="connsiteY7" fmla="*/ 870499 h 2232574"/>
                <a:gd name="connsiteX8" fmla="*/ 1270695 w 2741311"/>
                <a:gd name="connsiteY8" fmla="*/ 679999 h 2232574"/>
                <a:gd name="connsiteX9" fmla="*/ 232470 w 2741311"/>
                <a:gd name="connsiteY9" fmla="*/ 213274 h 2232574"/>
                <a:gd name="connsiteX0" fmla="*/ 232470 w 2741311"/>
                <a:gd name="connsiteY0" fmla="*/ 214182 h 2233482"/>
                <a:gd name="connsiteX1" fmla="*/ 137220 w 2741311"/>
                <a:gd name="connsiteY1" fmla="*/ 2233482 h 2233482"/>
                <a:gd name="connsiteX2" fmla="*/ 1823145 w 2741311"/>
                <a:gd name="connsiteY2" fmla="*/ 2233482 h 2233482"/>
                <a:gd name="connsiteX3" fmla="*/ 1842195 w 2741311"/>
                <a:gd name="connsiteY3" fmla="*/ 1728657 h 2233482"/>
                <a:gd name="connsiteX4" fmla="*/ 2699445 w 2741311"/>
                <a:gd name="connsiteY4" fmla="*/ 176082 h 2233482"/>
                <a:gd name="connsiteX5" fmla="*/ 2048663 w 2741311"/>
                <a:gd name="connsiteY5" fmla="*/ 123172 h 2233482"/>
                <a:gd name="connsiteX6" fmla="*/ 1908870 w 2741311"/>
                <a:gd name="connsiteY6" fmla="*/ 52257 h 2233482"/>
                <a:gd name="connsiteX7" fmla="*/ 1937445 w 2741311"/>
                <a:gd name="connsiteY7" fmla="*/ 871407 h 2233482"/>
                <a:gd name="connsiteX8" fmla="*/ 1270695 w 2741311"/>
                <a:gd name="connsiteY8" fmla="*/ 680907 h 2233482"/>
                <a:gd name="connsiteX9" fmla="*/ 232470 w 2741311"/>
                <a:gd name="connsiteY9" fmla="*/ 214182 h 2233482"/>
                <a:gd name="connsiteX0" fmla="*/ 232470 w 2741311"/>
                <a:gd name="connsiteY0" fmla="*/ 228069 h 2247369"/>
                <a:gd name="connsiteX1" fmla="*/ 137220 w 2741311"/>
                <a:gd name="connsiteY1" fmla="*/ 2247369 h 2247369"/>
                <a:gd name="connsiteX2" fmla="*/ 1823145 w 2741311"/>
                <a:gd name="connsiteY2" fmla="*/ 2247369 h 2247369"/>
                <a:gd name="connsiteX3" fmla="*/ 1842195 w 2741311"/>
                <a:gd name="connsiteY3" fmla="*/ 1742544 h 2247369"/>
                <a:gd name="connsiteX4" fmla="*/ 2699445 w 2741311"/>
                <a:gd name="connsiteY4" fmla="*/ 189969 h 2247369"/>
                <a:gd name="connsiteX5" fmla="*/ 2048663 w 2741311"/>
                <a:gd name="connsiteY5" fmla="*/ 137059 h 2247369"/>
                <a:gd name="connsiteX6" fmla="*/ 1908870 w 2741311"/>
                <a:gd name="connsiteY6" fmla="*/ 66144 h 2247369"/>
                <a:gd name="connsiteX7" fmla="*/ 1937445 w 2741311"/>
                <a:gd name="connsiteY7" fmla="*/ 885294 h 2247369"/>
                <a:gd name="connsiteX8" fmla="*/ 1270695 w 2741311"/>
                <a:gd name="connsiteY8" fmla="*/ 694794 h 2247369"/>
                <a:gd name="connsiteX9" fmla="*/ 232470 w 2741311"/>
                <a:gd name="connsiteY9" fmla="*/ 228069 h 2247369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188264 h 2207564"/>
                <a:gd name="connsiteX1" fmla="*/ 137220 w 2741311"/>
                <a:gd name="connsiteY1" fmla="*/ 2207564 h 2207564"/>
                <a:gd name="connsiteX2" fmla="*/ 1823145 w 2741311"/>
                <a:gd name="connsiteY2" fmla="*/ 2207564 h 2207564"/>
                <a:gd name="connsiteX3" fmla="*/ 1842195 w 2741311"/>
                <a:gd name="connsiteY3" fmla="*/ 1702739 h 2207564"/>
                <a:gd name="connsiteX4" fmla="*/ 2699445 w 2741311"/>
                <a:gd name="connsiteY4" fmla="*/ 150164 h 2207564"/>
                <a:gd name="connsiteX5" fmla="*/ 2048663 w 2741311"/>
                <a:gd name="connsiteY5" fmla="*/ 97254 h 2207564"/>
                <a:gd name="connsiteX6" fmla="*/ 2040679 w 2741311"/>
                <a:gd name="connsiteY6" fmla="*/ 4591 h 2207564"/>
                <a:gd name="connsiteX7" fmla="*/ 1908870 w 2741311"/>
                <a:gd name="connsiteY7" fmla="*/ 26339 h 2207564"/>
                <a:gd name="connsiteX8" fmla="*/ 1937445 w 2741311"/>
                <a:gd name="connsiteY8" fmla="*/ 845489 h 2207564"/>
                <a:gd name="connsiteX9" fmla="*/ 1270695 w 2741311"/>
                <a:gd name="connsiteY9" fmla="*/ 654989 h 2207564"/>
                <a:gd name="connsiteX10" fmla="*/ 232470 w 2741311"/>
                <a:gd name="connsiteY10" fmla="*/ 188264 h 2207564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4220"/>
                <a:gd name="connsiteY0" fmla="*/ 183976 h 2203276"/>
                <a:gd name="connsiteX1" fmla="*/ 137220 w 2664220"/>
                <a:gd name="connsiteY1" fmla="*/ 2203276 h 2203276"/>
                <a:gd name="connsiteX2" fmla="*/ 1823145 w 2664220"/>
                <a:gd name="connsiteY2" fmla="*/ 2203276 h 2203276"/>
                <a:gd name="connsiteX3" fmla="*/ 1842195 w 2664220"/>
                <a:gd name="connsiteY3" fmla="*/ 1698451 h 2203276"/>
                <a:gd name="connsiteX4" fmla="*/ 2614876 w 2664220"/>
                <a:gd name="connsiteY4" fmla="*/ 119448 h 2203276"/>
                <a:gd name="connsiteX5" fmla="*/ 2048663 w 2664220"/>
                <a:gd name="connsiteY5" fmla="*/ 92966 h 2203276"/>
                <a:gd name="connsiteX6" fmla="*/ 2040679 w 2664220"/>
                <a:gd name="connsiteY6" fmla="*/ 303 h 2203276"/>
                <a:gd name="connsiteX7" fmla="*/ 1908870 w 2664220"/>
                <a:gd name="connsiteY7" fmla="*/ 22051 h 2203276"/>
                <a:gd name="connsiteX8" fmla="*/ 1937445 w 2664220"/>
                <a:gd name="connsiteY8" fmla="*/ 841201 h 2203276"/>
                <a:gd name="connsiteX9" fmla="*/ 1270695 w 2664220"/>
                <a:gd name="connsiteY9" fmla="*/ 650701 h 2203276"/>
                <a:gd name="connsiteX10" fmla="*/ 232470 w 2664220"/>
                <a:gd name="connsiteY10" fmla="*/ 183976 h 2203276"/>
                <a:gd name="connsiteX0" fmla="*/ 232470 w 2695242"/>
                <a:gd name="connsiteY0" fmla="*/ 183976 h 2203276"/>
                <a:gd name="connsiteX1" fmla="*/ 137220 w 2695242"/>
                <a:gd name="connsiteY1" fmla="*/ 2203276 h 2203276"/>
                <a:gd name="connsiteX2" fmla="*/ 1823145 w 2695242"/>
                <a:gd name="connsiteY2" fmla="*/ 2203276 h 2203276"/>
                <a:gd name="connsiteX3" fmla="*/ 1842195 w 2695242"/>
                <a:gd name="connsiteY3" fmla="*/ 1698451 h 2203276"/>
                <a:gd name="connsiteX4" fmla="*/ 2614876 w 2695242"/>
                <a:gd name="connsiteY4" fmla="*/ 119448 h 2203276"/>
                <a:gd name="connsiteX5" fmla="*/ 2048663 w 2695242"/>
                <a:gd name="connsiteY5" fmla="*/ 92966 h 2203276"/>
                <a:gd name="connsiteX6" fmla="*/ 2040679 w 2695242"/>
                <a:gd name="connsiteY6" fmla="*/ 303 h 2203276"/>
                <a:gd name="connsiteX7" fmla="*/ 1908870 w 2695242"/>
                <a:gd name="connsiteY7" fmla="*/ 22051 h 2203276"/>
                <a:gd name="connsiteX8" fmla="*/ 1937445 w 2695242"/>
                <a:gd name="connsiteY8" fmla="*/ 841201 h 2203276"/>
                <a:gd name="connsiteX9" fmla="*/ 1270695 w 2695242"/>
                <a:gd name="connsiteY9" fmla="*/ 650701 h 2203276"/>
                <a:gd name="connsiteX10" fmla="*/ 232470 w 2695242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270695 w 2718665"/>
                <a:gd name="connsiteY9" fmla="*/ 650701 h 2203276"/>
                <a:gd name="connsiteX10" fmla="*/ 232470 w 2718665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20059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17457 w 2764339"/>
                <a:gd name="connsiteY2" fmla="*/ 2203276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31749 w 2769306"/>
                <a:gd name="connsiteY0" fmla="*/ 183976 h 2390955"/>
                <a:gd name="connsiteX1" fmla="*/ 138828 w 2769306"/>
                <a:gd name="connsiteY1" fmla="*/ 2064983 h 2390955"/>
                <a:gd name="connsiteX2" fmla="*/ 1878728 w 2769306"/>
                <a:gd name="connsiteY2" fmla="*/ 2390955 h 2390955"/>
                <a:gd name="connsiteX3" fmla="*/ 1841474 w 2769306"/>
                <a:gd name="connsiteY3" fmla="*/ 1698451 h 2390955"/>
                <a:gd name="connsiteX4" fmla="*/ 2674026 w 2769306"/>
                <a:gd name="connsiteY4" fmla="*/ 130334 h 2390955"/>
                <a:gd name="connsiteX5" fmla="*/ 2064270 w 2769306"/>
                <a:gd name="connsiteY5" fmla="*/ 98409 h 2390955"/>
                <a:gd name="connsiteX6" fmla="*/ 2039958 w 2769306"/>
                <a:gd name="connsiteY6" fmla="*/ 303 h 2390955"/>
                <a:gd name="connsiteX7" fmla="*/ 1908149 w 2769306"/>
                <a:gd name="connsiteY7" fmla="*/ 22051 h 2390955"/>
                <a:gd name="connsiteX8" fmla="*/ 1910297 w 2769306"/>
                <a:gd name="connsiteY8" fmla="*/ 783060 h 2390955"/>
                <a:gd name="connsiteX9" fmla="*/ 1236554 w 2769306"/>
                <a:gd name="connsiteY9" fmla="*/ 497145 h 2390955"/>
                <a:gd name="connsiteX10" fmla="*/ 1140747 w 2769306"/>
                <a:gd name="connsiteY10" fmla="*/ 572491 h 2390955"/>
                <a:gd name="connsiteX11" fmla="*/ 231749 w 2769306"/>
                <a:gd name="connsiteY11" fmla="*/ 183976 h 2390955"/>
                <a:gd name="connsiteX0" fmla="*/ 221873 w 2759430"/>
                <a:gd name="connsiteY0" fmla="*/ 183976 h 2390955"/>
                <a:gd name="connsiteX1" fmla="*/ 128952 w 2759430"/>
                <a:gd name="connsiteY1" fmla="*/ 2064983 h 2390955"/>
                <a:gd name="connsiteX2" fmla="*/ 1868852 w 2759430"/>
                <a:gd name="connsiteY2" fmla="*/ 2390955 h 2390955"/>
                <a:gd name="connsiteX3" fmla="*/ 1831598 w 2759430"/>
                <a:gd name="connsiteY3" fmla="*/ 1698451 h 2390955"/>
                <a:gd name="connsiteX4" fmla="*/ 2664150 w 2759430"/>
                <a:gd name="connsiteY4" fmla="*/ 130334 h 2390955"/>
                <a:gd name="connsiteX5" fmla="*/ 2054394 w 2759430"/>
                <a:gd name="connsiteY5" fmla="*/ 98409 h 2390955"/>
                <a:gd name="connsiteX6" fmla="*/ 2030082 w 2759430"/>
                <a:gd name="connsiteY6" fmla="*/ 303 h 2390955"/>
                <a:gd name="connsiteX7" fmla="*/ 1898273 w 2759430"/>
                <a:gd name="connsiteY7" fmla="*/ 22051 h 2390955"/>
                <a:gd name="connsiteX8" fmla="*/ 1900421 w 2759430"/>
                <a:gd name="connsiteY8" fmla="*/ 783060 h 2390955"/>
                <a:gd name="connsiteX9" fmla="*/ 1226678 w 2759430"/>
                <a:gd name="connsiteY9" fmla="*/ 497145 h 2390955"/>
                <a:gd name="connsiteX10" fmla="*/ 1130871 w 2759430"/>
                <a:gd name="connsiteY10" fmla="*/ 572491 h 2390955"/>
                <a:gd name="connsiteX11" fmla="*/ 221873 w 2759430"/>
                <a:gd name="connsiteY11" fmla="*/ 183976 h 2390955"/>
                <a:gd name="connsiteX0" fmla="*/ 221873 w 2759430"/>
                <a:gd name="connsiteY0" fmla="*/ 183976 h 2065462"/>
                <a:gd name="connsiteX1" fmla="*/ 128952 w 2759430"/>
                <a:gd name="connsiteY1" fmla="*/ 2064983 h 2065462"/>
                <a:gd name="connsiteX2" fmla="*/ 1852414 w 2759430"/>
                <a:gd name="connsiteY2" fmla="*/ 2065462 h 2065462"/>
                <a:gd name="connsiteX3" fmla="*/ 1831598 w 2759430"/>
                <a:gd name="connsiteY3" fmla="*/ 1698451 h 2065462"/>
                <a:gd name="connsiteX4" fmla="*/ 2664150 w 2759430"/>
                <a:gd name="connsiteY4" fmla="*/ 130334 h 2065462"/>
                <a:gd name="connsiteX5" fmla="*/ 2054394 w 2759430"/>
                <a:gd name="connsiteY5" fmla="*/ 98409 h 2065462"/>
                <a:gd name="connsiteX6" fmla="*/ 2030082 w 2759430"/>
                <a:gd name="connsiteY6" fmla="*/ 303 h 2065462"/>
                <a:gd name="connsiteX7" fmla="*/ 1898273 w 2759430"/>
                <a:gd name="connsiteY7" fmla="*/ 22051 h 2065462"/>
                <a:gd name="connsiteX8" fmla="*/ 1900421 w 2759430"/>
                <a:gd name="connsiteY8" fmla="*/ 783060 h 2065462"/>
                <a:gd name="connsiteX9" fmla="*/ 1226678 w 2759430"/>
                <a:gd name="connsiteY9" fmla="*/ 497145 h 2065462"/>
                <a:gd name="connsiteX10" fmla="*/ 1130871 w 2759430"/>
                <a:gd name="connsiteY10" fmla="*/ 572491 h 2065462"/>
                <a:gd name="connsiteX11" fmla="*/ 221873 w 2759430"/>
                <a:gd name="connsiteY11" fmla="*/ 183976 h 2065462"/>
                <a:gd name="connsiteX0" fmla="*/ 221873 w 2759430"/>
                <a:gd name="connsiteY0" fmla="*/ 183976 h 2068751"/>
                <a:gd name="connsiteX1" fmla="*/ 128952 w 2759430"/>
                <a:gd name="connsiteY1" fmla="*/ 2064983 h 2068751"/>
                <a:gd name="connsiteX2" fmla="*/ 1852414 w 2759430"/>
                <a:gd name="connsiteY2" fmla="*/ 2068751 h 2068751"/>
                <a:gd name="connsiteX3" fmla="*/ 1831598 w 2759430"/>
                <a:gd name="connsiteY3" fmla="*/ 1698451 h 2068751"/>
                <a:gd name="connsiteX4" fmla="*/ 2664150 w 2759430"/>
                <a:gd name="connsiteY4" fmla="*/ 130334 h 2068751"/>
                <a:gd name="connsiteX5" fmla="*/ 2054394 w 2759430"/>
                <a:gd name="connsiteY5" fmla="*/ 98409 h 2068751"/>
                <a:gd name="connsiteX6" fmla="*/ 2030082 w 2759430"/>
                <a:gd name="connsiteY6" fmla="*/ 303 h 2068751"/>
                <a:gd name="connsiteX7" fmla="*/ 1898273 w 2759430"/>
                <a:gd name="connsiteY7" fmla="*/ 22051 h 2068751"/>
                <a:gd name="connsiteX8" fmla="*/ 1900421 w 2759430"/>
                <a:gd name="connsiteY8" fmla="*/ 783060 h 2068751"/>
                <a:gd name="connsiteX9" fmla="*/ 1226678 w 2759430"/>
                <a:gd name="connsiteY9" fmla="*/ 497145 h 2068751"/>
                <a:gd name="connsiteX10" fmla="*/ 1130871 w 2759430"/>
                <a:gd name="connsiteY10" fmla="*/ 572491 h 2068751"/>
                <a:gd name="connsiteX11" fmla="*/ 221873 w 2759430"/>
                <a:gd name="connsiteY11" fmla="*/ 183976 h 2068751"/>
                <a:gd name="connsiteX0" fmla="*/ 221873 w 2759430"/>
                <a:gd name="connsiteY0" fmla="*/ 183976 h 2077670"/>
                <a:gd name="connsiteX1" fmla="*/ 128952 w 2759430"/>
                <a:gd name="connsiteY1" fmla="*/ 2064983 h 2077670"/>
                <a:gd name="connsiteX2" fmla="*/ 1861333 w 2759430"/>
                <a:gd name="connsiteY2" fmla="*/ 2077670 h 2077670"/>
                <a:gd name="connsiteX3" fmla="*/ 1831598 w 2759430"/>
                <a:gd name="connsiteY3" fmla="*/ 1698451 h 2077670"/>
                <a:gd name="connsiteX4" fmla="*/ 2664150 w 2759430"/>
                <a:gd name="connsiteY4" fmla="*/ 130334 h 2077670"/>
                <a:gd name="connsiteX5" fmla="*/ 2054394 w 2759430"/>
                <a:gd name="connsiteY5" fmla="*/ 98409 h 2077670"/>
                <a:gd name="connsiteX6" fmla="*/ 2030082 w 2759430"/>
                <a:gd name="connsiteY6" fmla="*/ 303 h 2077670"/>
                <a:gd name="connsiteX7" fmla="*/ 1898273 w 2759430"/>
                <a:gd name="connsiteY7" fmla="*/ 22051 h 2077670"/>
                <a:gd name="connsiteX8" fmla="*/ 1900421 w 2759430"/>
                <a:gd name="connsiteY8" fmla="*/ 783060 h 2077670"/>
                <a:gd name="connsiteX9" fmla="*/ 1226678 w 2759430"/>
                <a:gd name="connsiteY9" fmla="*/ 497145 h 2077670"/>
                <a:gd name="connsiteX10" fmla="*/ 1130871 w 2759430"/>
                <a:gd name="connsiteY10" fmla="*/ 572491 h 2077670"/>
                <a:gd name="connsiteX11" fmla="*/ 221873 w 2759430"/>
                <a:gd name="connsiteY11" fmla="*/ 183976 h 2077670"/>
                <a:gd name="connsiteX0" fmla="*/ 221873 w 2760753"/>
                <a:gd name="connsiteY0" fmla="*/ 183976 h 2077670"/>
                <a:gd name="connsiteX1" fmla="*/ 128952 w 2760753"/>
                <a:gd name="connsiteY1" fmla="*/ 2064983 h 2077670"/>
                <a:gd name="connsiteX2" fmla="*/ 1861333 w 2760753"/>
                <a:gd name="connsiteY2" fmla="*/ 2077670 h 2077670"/>
                <a:gd name="connsiteX3" fmla="*/ 1841497 w 2760753"/>
                <a:gd name="connsiteY3" fmla="*/ 1807346 h 2077670"/>
                <a:gd name="connsiteX4" fmla="*/ 2664150 w 2760753"/>
                <a:gd name="connsiteY4" fmla="*/ 130334 h 2077670"/>
                <a:gd name="connsiteX5" fmla="*/ 2054394 w 2760753"/>
                <a:gd name="connsiteY5" fmla="*/ 98409 h 2077670"/>
                <a:gd name="connsiteX6" fmla="*/ 2030082 w 2760753"/>
                <a:gd name="connsiteY6" fmla="*/ 303 h 2077670"/>
                <a:gd name="connsiteX7" fmla="*/ 1898273 w 2760753"/>
                <a:gd name="connsiteY7" fmla="*/ 22051 h 2077670"/>
                <a:gd name="connsiteX8" fmla="*/ 1900421 w 2760753"/>
                <a:gd name="connsiteY8" fmla="*/ 783060 h 2077670"/>
                <a:gd name="connsiteX9" fmla="*/ 1226678 w 2760753"/>
                <a:gd name="connsiteY9" fmla="*/ 497145 h 2077670"/>
                <a:gd name="connsiteX10" fmla="*/ 1130871 w 2760753"/>
                <a:gd name="connsiteY10" fmla="*/ 572491 h 2077670"/>
                <a:gd name="connsiteX11" fmla="*/ 221873 w 2760753"/>
                <a:gd name="connsiteY11" fmla="*/ 183976 h 2077670"/>
                <a:gd name="connsiteX0" fmla="*/ 221873 w 2756874"/>
                <a:gd name="connsiteY0" fmla="*/ 183976 h 2077670"/>
                <a:gd name="connsiteX1" fmla="*/ 128952 w 2756874"/>
                <a:gd name="connsiteY1" fmla="*/ 2064983 h 2077670"/>
                <a:gd name="connsiteX2" fmla="*/ 1861333 w 2756874"/>
                <a:gd name="connsiteY2" fmla="*/ 2077670 h 2077670"/>
                <a:gd name="connsiteX3" fmla="*/ 1811798 w 2756874"/>
                <a:gd name="connsiteY3" fmla="*/ 1807346 h 2077670"/>
                <a:gd name="connsiteX4" fmla="*/ 2664150 w 2756874"/>
                <a:gd name="connsiteY4" fmla="*/ 130334 h 2077670"/>
                <a:gd name="connsiteX5" fmla="*/ 2054394 w 2756874"/>
                <a:gd name="connsiteY5" fmla="*/ 98409 h 2077670"/>
                <a:gd name="connsiteX6" fmla="*/ 2030082 w 2756874"/>
                <a:gd name="connsiteY6" fmla="*/ 303 h 2077670"/>
                <a:gd name="connsiteX7" fmla="*/ 1898273 w 2756874"/>
                <a:gd name="connsiteY7" fmla="*/ 22051 h 2077670"/>
                <a:gd name="connsiteX8" fmla="*/ 1900421 w 2756874"/>
                <a:gd name="connsiteY8" fmla="*/ 783060 h 2077670"/>
                <a:gd name="connsiteX9" fmla="*/ 1226678 w 2756874"/>
                <a:gd name="connsiteY9" fmla="*/ 497145 h 2077670"/>
                <a:gd name="connsiteX10" fmla="*/ 1130871 w 2756874"/>
                <a:gd name="connsiteY10" fmla="*/ 572491 h 2077670"/>
                <a:gd name="connsiteX11" fmla="*/ 221873 w 2756874"/>
                <a:gd name="connsiteY11" fmla="*/ 183976 h 2077670"/>
                <a:gd name="connsiteX0" fmla="*/ 221873 w 2764111"/>
                <a:gd name="connsiteY0" fmla="*/ 183976 h 2077670"/>
                <a:gd name="connsiteX1" fmla="*/ 128952 w 2764111"/>
                <a:gd name="connsiteY1" fmla="*/ 2064983 h 2077670"/>
                <a:gd name="connsiteX2" fmla="*/ 1861333 w 2764111"/>
                <a:gd name="connsiteY2" fmla="*/ 2077670 h 2077670"/>
                <a:gd name="connsiteX3" fmla="*/ 1811798 w 2764111"/>
                <a:gd name="connsiteY3" fmla="*/ 1807346 h 2077670"/>
                <a:gd name="connsiteX4" fmla="*/ 2664150 w 2764111"/>
                <a:gd name="connsiteY4" fmla="*/ 130334 h 2077670"/>
                <a:gd name="connsiteX5" fmla="*/ 2054394 w 2764111"/>
                <a:gd name="connsiteY5" fmla="*/ 98409 h 2077670"/>
                <a:gd name="connsiteX6" fmla="*/ 2030082 w 2764111"/>
                <a:gd name="connsiteY6" fmla="*/ 303 h 2077670"/>
                <a:gd name="connsiteX7" fmla="*/ 1898273 w 2764111"/>
                <a:gd name="connsiteY7" fmla="*/ 22051 h 2077670"/>
                <a:gd name="connsiteX8" fmla="*/ 1900421 w 2764111"/>
                <a:gd name="connsiteY8" fmla="*/ 783060 h 2077670"/>
                <a:gd name="connsiteX9" fmla="*/ 1226678 w 2764111"/>
                <a:gd name="connsiteY9" fmla="*/ 497145 h 2077670"/>
                <a:gd name="connsiteX10" fmla="*/ 1130871 w 2764111"/>
                <a:gd name="connsiteY10" fmla="*/ 572491 h 2077670"/>
                <a:gd name="connsiteX11" fmla="*/ 221873 w 2764111"/>
                <a:gd name="connsiteY11" fmla="*/ 183976 h 2077670"/>
                <a:gd name="connsiteX0" fmla="*/ 221873 w 2749398"/>
                <a:gd name="connsiteY0" fmla="*/ 183976 h 2077670"/>
                <a:gd name="connsiteX1" fmla="*/ 128952 w 2749398"/>
                <a:gd name="connsiteY1" fmla="*/ 2064983 h 2077670"/>
                <a:gd name="connsiteX2" fmla="*/ 1861333 w 2749398"/>
                <a:gd name="connsiteY2" fmla="*/ 2077670 h 2077670"/>
                <a:gd name="connsiteX3" fmla="*/ 1811798 w 2749398"/>
                <a:gd name="connsiteY3" fmla="*/ 1807346 h 2077670"/>
                <a:gd name="connsiteX4" fmla="*/ 2664150 w 2749398"/>
                <a:gd name="connsiteY4" fmla="*/ 130334 h 2077670"/>
                <a:gd name="connsiteX5" fmla="*/ 2054394 w 2749398"/>
                <a:gd name="connsiteY5" fmla="*/ 98409 h 2077670"/>
                <a:gd name="connsiteX6" fmla="*/ 2030082 w 2749398"/>
                <a:gd name="connsiteY6" fmla="*/ 303 h 2077670"/>
                <a:gd name="connsiteX7" fmla="*/ 1898273 w 2749398"/>
                <a:gd name="connsiteY7" fmla="*/ 22051 h 2077670"/>
                <a:gd name="connsiteX8" fmla="*/ 1900421 w 2749398"/>
                <a:gd name="connsiteY8" fmla="*/ 783060 h 2077670"/>
                <a:gd name="connsiteX9" fmla="*/ 1226678 w 2749398"/>
                <a:gd name="connsiteY9" fmla="*/ 497145 h 2077670"/>
                <a:gd name="connsiteX10" fmla="*/ 1130871 w 2749398"/>
                <a:gd name="connsiteY10" fmla="*/ 572491 h 2077670"/>
                <a:gd name="connsiteX11" fmla="*/ 221873 w 2749398"/>
                <a:gd name="connsiteY11" fmla="*/ 183976 h 2077670"/>
                <a:gd name="connsiteX0" fmla="*/ 221873 w 2749398"/>
                <a:gd name="connsiteY0" fmla="*/ 183976 h 2077670"/>
                <a:gd name="connsiteX1" fmla="*/ 128952 w 2749398"/>
                <a:gd name="connsiteY1" fmla="*/ 2064983 h 2077670"/>
                <a:gd name="connsiteX2" fmla="*/ 1861333 w 2749398"/>
                <a:gd name="connsiteY2" fmla="*/ 2077670 h 2077670"/>
                <a:gd name="connsiteX3" fmla="*/ 1811798 w 2749398"/>
                <a:gd name="connsiteY3" fmla="*/ 1807346 h 2077670"/>
                <a:gd name="connsiteX4" fmla="*/ 2664150 w 2749398"/>
                <a:gd name="connsiteY4" fmla="*/ 130334 h 2077670"/>
                <a:gd name="connsiteX5" fmla="*/ 2074193 w 2749398"/>
                <a:gd name="connsiteY5" fmla="*/ 375596 h 2077670"/>
                <a:gd name="connsiteX6" fmla="*/ 2030082 w 2749398"/>
                <a:gd name="connsiteY6" fmla="*/ 303 h 2077670"/>
                <a:gd name="connsiteX7" fmla="*/ 1898273 w 2749398"/>
                <a:gd name="connsiteY7" fmla="*/ 22051 h 2077670"/>
                <a:gd name="connsiteX8" fmla="*/ 1900421 w 2749398"/>
                <a:gd name="connsiteY8" fmla="*/ 783060 h 2077670"/>
                <a:gd name="connsiteX9" fmla="*/ 1226678 w 2749398"/>
                <a:gd name="connsiteY9" fmla="*/ 497145 h 2077670"/>
                <a:gd name="connsiteX10" fmla="*/ 1130871 w 2749398"/>
                <a:gd name="connsiteY10" fmla="*/ 572491 h 2077670"/>
                <a:gd name="connsiteX11" fmla="*/ 221873 w 2749398"/>
                <a:gd name="connsiteY11" fmla="*/ 183976 h 2077670"/>
                <a:gd name="connsiteX0" fmla="*/ 221873 w 2758225"/>
                <a:gd name="connsiteY0" fmla="*/ 183976 h 2109781"/>
                <a:gd name="connsiteX1" fmla="*/ 128952 w 2758225"/>
                <a:gd name="connsiteY1" fmla="*/ 2064983 h 2109781"/>
                <a:gd name="connsiteX2" fmla="*/ 1861333 w 2758225"/>
                <a:gd name="connsiteY2" fmla="*/ 2077670 h 2109781"/>
                <a:gd name="connsiteX3" fmla="*/ 1811798 w 2758225"/>
                <a:gd name="connsiteY3" fmla="*/ 1807346 h 2109781"/>
                <a:gd name="connsiteX4" fmla="*/ 2674050 w 2758225"/>
                <a:gd name="connsiteY4" fmla="*/ 407521 h 2109781"/>
                <a:gd name="connsiteX5" fmla="*/ 2074193 w 2758225"/>
                <a:gd name="connsiteY5" fmla="*/ 375596 h 2109781"/>
                <a:gd name="connsiteX6" fmla="*/ 2030082 w 2758225"/>
                <a:gd name="connsiteY6" fmla="*/ 303 h 2109781"/>
                <a:gd name="connsiteX7" fmla="*/ 1898273 w 2758225"/>
                <a:gd name="connsiteY7" fmla="*/ 22051 h 2109781"/>
                <a:gd name="connsiteX8" fmla="*/ 1900421 w 2758225"/>
                <a:gd name="connsiteY8" fmla="*/ 783060 h 2109781"/>
                <a:gd name="connsiteX9" fmla="*/ 1226678 w 2758225"/>
                <a:gd name="connsiteY9" fmla="*/ 497145 h 2109781"/>
                <a:gd name="connsiteX10" fmla="*/ 1130871 w 2758225"/>
                <a:gd name="connsiteY10" fmla="*/ 572491 h 2109781"/>
                <a:gd name="connsiteX11" fmla="*/ 221873 w 2758225"/>
                <a:gd name="connsiteY11" fmla="*/ 183976 h 2109781"/>
                <a:gd name="connsiteX0" fmla="*/ 221873 w 2758225"/>
                <a:gd name="connsiteY0" fmla="*/ 162543 h 2088348"/>
                <a:gd name="connsiteX1" fmla="*/ 128952 w 2758225"/>
                <a:gd name="connsiteY1" fmla="*/ 2043550 h 2088348"/>
                <a:gd name="connsiteX2" fmla="*/ 1861333 w 2758225"/>
                <a:gd name="connsiteY2" fmla="*/ 2056237 h 2088348"/>
                <a:gd name="connsiteX3" fmla="*/ 1811798 w 2758225"/>
                <a:gd name="connsiteY3" fmla="*/ 1785913 h 2088348"/>
                <a:gd name="connsiteX4" fmla="*/ 2674050 w 2758225"/>
                <a:gd name="connsiteY4" fmla="*/ 386088 h 2088348"/>
                <a:gd name="connsiteX5" fmla="*/ 2074193 w 2758225"/>
                <a:gd name="connsiteY5" fmla="*/ 354163 h 2088348"/>
                <a:gd name="connsiteX6" fmla="*/ 2059780 w 2758225"/>
                <a:gd name="connsiteY6" fmla="*/ 513445 h 2088348"/>
                <a:gd name="connsiteX7" fmla="*/ 1898273 w 2758225"/>
                <a:gd name="connsiteY7" fmla="*/ 618 h 2088348"/>
                <a:gd name="connsiteX8" fmla="*/ 1900421 w 2758225"/>
                <a:gd name="connsiteY8" fmla="*/ 761627 h 2088348"/>
                <a:gd name="connsiteX9" fmla="*/ 1226678 w 2758225"/>
                <a:gd name="connsiteY9" fmla="*/ 475712 h 2088348"/>
                <a:gd name="connsiteX10" fmla="*/ 1130871 w 2758225"/>
                <a:gd name="connsiteY10" fmla="*/ 551058 h 2088348"/>
                <a:gd name="connsiteX11" fmla="*/ 221873 w 2758225"/>
                <a:gd name="connsiteY11" fmla="*/ 162543 h 2088348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47770 w 2758225"/>
                <a:gd name="connsiteY7" fmla="*/ 323152 h 1925805"/>
                <a:gd name="connsiteX8" fmla="*/ 1900421 w 2758225"/>
                <a:gd name="connsiteY8" fmla="*/ 599084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00421 w 2758225"/>
                <a:gd name="connsiteY8" fmla="*/ 599084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74630 w 2758225"/>
                <a:gd name="connsiteY6" fmla="*/ 425149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9142 w 2758225"/>
                <a:gd name="connsiteY5" fmla="*/ 335163 h 1925805"/>
                <a:gd name="connsiteX6" fmla="*/ 2074630 w 2758225"/>
                <a:gd name="connsiteY6" fmla="*/ 425149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3809"/>
                <a:gd name="connsiteY0" fmla="*/ 0 h 1962926"/>
                <a:gd name="connsiteX1" fmla="*/ 128952 w 2753809"/>
                <a:gd name="connsiteY1" fmla="*/ 1881007 h 1962926"/>
                <a:gd name="connsiteX2" fmla="*/ 1861333 w 2753809"/>
                <a:gd name="connsiteY2" fmla="*/ 1893694 h 1962926"/>
                <a:gd name="connsiteX3" fmla="*/ 1811798 w 2753809"/>
                <a:gd name="connsiteY3" fmla="*/ 1623370 h 1962926"/>
                <a:gd name="connsiteX4" fmla="*/ 2669101 w 2753809"/>
                <a:gd name="connsiteY4" fmla="*/ 357189 h 1962926"/>
                <a:gd name="connsiteX5" fmla="*/ 2079142 w 2753809"/>
                <a:gd name="connsiteY5" fmla="*/ 335163 h 1962926"/>
                <a:gd name="connsiteX6" fmla="*/ 2074630 w 2753809"/>
                <a:gd name="connsiteY6" fmla="*/ 425149 h 1962926"/>
                <a:gd name="connsiteX7" fmla="*/ 1932922 w 2753809"/>
                <a:gd name="connsiteY7" fmla="*/ 441947 h 1962926"/>
                <a:gd name="connsiteX8" fmla="*/ 1940020 w 2753809"/>
                <a:gd name="connsiteY8" fmla="*/ 698080 h 1962926"/>
                <a:gd name="connsiteX9" fmla="*/ 1226678 w 2753809"/>
                <a:gd name="connsiteY9" fmla="*/ 313169 h 1962926"/>
                <a:gd name="connsiteX10" fmla="*/ 1130871 w 2753809"/>
                <a:gd name="connsiteY10" fmla="*/ 388515 h 1962926"/>
                <a:gd name="connsiteX11" fmla="*/ 221873 w 2753809"/>
                <a:gd name="connsiteY11" fmla="*/ 0 h 1962926"/>
                <a:gd name="connsiteX0" fmla="*/ 221873 w 2753809"/>
                <a:gd name="connsiteY0" fmla="*/ 0 h 1952784"/>
                <a:gd name="connsiteX1" fmla="*/ 128952 w 2753809"/>
                <a:gd name="connsiteY1" fmla="*/ 1881007 h 1952784"/>
                <a:gd name="connsiteX2" fmla="*/ 1861333 w 2753809"/>
                <a:gd name="connsiteY2" fmla="*/ 1893694 h 1952784"/>
                <a:gd name="connsiteX3" fmla="*/ 1811798 w 2753809"/>
                <a:gd name="connsiteY3" fmla="*/ 1623370 h 1952784"/>
                <a:gd name="connsiteX4" fmla="*/ 2669101 w 2753809"/>
                <a:gd name="connsiteY4" fmla="*/ 322540 h 1952784"/>
                <a:gd name="connsiteX5" fmla="*/ 2079142 w 2753809"/>
                <a:gd name="connsiteY5" fmla="*/ 335163 h 1952784"/>
                <a:gd name="connsiteX6" fmla="*/ 2074630 w 2753809"/>
                <a:gd name="connsiteY6" fmla="*/ 425149 h 1952784"/>
                <a:gd name="connsiteX7" fmla="*/ 1932922 w 2753809"/>
                <a:gd name="connsiteY7" fmla="*/ 441947 h 1952784"/>
                <a:gd name="connsiteX8" fmla="*/ 1940020 w 2753809"/>
                <a:gd name="connsiteY8" fmla="*/ 698080 h 1952784"/>
                <a:gd name="connsiteX9" fmla="*/ 1226678 w 2753809"/>
                <a:gd name="connsiteY9" fmla="*/ 313169 h 1952784"/>
                <a:gd name="connsiteX10" fmla="*/ 1130871 w 2753809"/>
                <a:gd name="connsiteY10" fmla="*/ 388515 h 1952784"/>
                <a:gd name="connsiteX11" fmla="*/ 221873 w 2753809"/>
                <a:gd name="connsiteY11" fmla="*/ 0 h 1952784"/>
                <a:gd name="connsiteX0" fmla="*/ 221873 w 2753809"/>
                <a:gd name="connsiteY0" fmla="*/ 0 h 1952784"/>
                <a:gd name="connsiteX1" fmla="*/ 128952 w 2753809"/>
                <a:gd name="connsiteY1" fmla="*/ 1881007 h 1952784"/>
                <a:gd name="connsiteX2" fmla="*/ 1861333 w 2753809"/>
                <a:gd name="connsiteY2" fmla="*/ 1893694 h 1952784"/>
                <a:gd name="connsiteX3" fmla="*/ 1811798 w 2753809"/>
                <a:gd name="connsiteY3" fmla="*/ 1623370 h 1952784"/>
                <a:gd name="connsiteX4" fmla="*/ 2669101 w 2753809"/>
                <a:gd name="connsiteY4" fmla="*/ 322540 h 1952784"/>
                <a:gd name="connsiteX5" fmla="*/ 2079142 w 2753809"/>
                <a:gd name="connsiteY5" fmla="*/ 335163 h 1952784"/>
                <a:gd name="connsiteX6" fmla="*/ 2074630 w 2753809"/>
                <a:gd name="connsiteY6" fmla="*/ 425149 h 1952784"/>
                <a:gd name="connsiteX7" fmla="*/ 1932922 w 2753809"/>
                <a:gd name="connsiteY7" fmla="*/ 441947 h 1952784"/>
                <a:gd name="connsiteX8" fmla="*/ 1940020 w 2753809"/>
                <a:gd name="connsiteY8" fmla="*/ 698080 h 1952784"/>
                <a:gd name="connsiteX9" fmla="*/ 1226678 w 2753809"/>
                <a:gd name="connsiteY9" fmla="*/ 313169 h 1952784"/>
                <a:gd name="connsiteX10" fmla="*/ 1130871 w 2753809"/>
                <a:gd name="connsiteY10" fmla="*/ 388515 h 1952784"/>
                <a:gd name="connsiteX11" fmla="*/ 221873 w 2753809"/>
                <a:gd name="connsiteY11" fmla="*/ 0 h 1952784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79142 w 2709782"/>
                <a:gd name="connsiteY5" fmla="*/ 335163 h 1900716"/>
                <a:gd name="connsiteX6" fmla="*/ 2074630 w 2709782"/>
                <a:gd name="connsiteY6" fmla="*/ 425149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074630 w 2709782"/>
                <a:gd name="connsiteY6" fmla="*/ 425149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09316 w 2709782"/>
                <a:gd name="connsiteY8" fmla="*/ 717879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665772 w 2709782"/>
                <a:gd name="connsiteY9" fmla="*/ 522224 h 1900716"/>
                <a:gd name="connsiteX10" fmla="*/ 1226678 w 2709782"/>
                <a:gd name="connsiteY10" fmla="*/ 313169 h 1900716"/>
                <a:gd name="connsiteX11" fmla="*/ 1130871 w 2709782"/>
                <a:gd name="connsiteY11" fmla="*/ 388515 h 1900716"/>
                <a:gd name="connsiteX12" fmla="*/ 221873 w 2709782"/>
                <a:gd name="connsiteY12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546978 w 2709782"/>
                <a:gd name="connsiteY9" fmla="*/ 447977 h 1900716"/>
                <a:gd name="connsiteX10" fmla="*/ 1226678 w 2709782"/>
                <a:gd name="connsiteY10" fmla="*/ 313169 h 1900716"/>
                <a:gd name="connsiteX11" fmla="*/ 1130871 w 2709782"/>
                <a:gd name="connsiteY11" fmla="*/ 388515 h 1900716"/>
                <a:gd name="connsiteX12" fmla="*/ 221873 w 2709782"/>
                <a:gd name="connsiteY12" fmla="*/ 0 h 1900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09782" h="1900716">
                  <a:moveTo>
                    <a:pt x="221873" y="0"/>
                  </a:moveTo>
                  <a:cubicBezTo>
                    <a:pt x="-257552" y="739775"/>
                    <a:pt x="200156" y="1655049"/>
                    <a:pt x="128952" y="1881007"/>
                  </a:cubicBezTo>
                  <a:lnTo>
                    <a:pt x="1861333" y="1893694"/>
                  </a:lnTo>
                  <a:cubicBezTo>
                    <a:pt x="1851421" y="1767288"/>
                    <a:pt x="1821710" y="1749776"/>
                    <a:pt x="1811798" y="1623370"/>
                  </a:cubicBezTo>
                  <a:cubicBezTo>
                    <a:pt x="2488388" y="2190050"/>
                    <a:pt x="2833837" y="1950617"/>
                    <a:pt x="2669101" y="322540"/>
                  </a:cubicBezTo>
                  <a:cubicBezTo>
                    <a:pt x="2260425" y="300724"/>
                    <a:pt x="2236145" y="330814"/>
                    <a:pt x="2098940" y="340113"/>
                  </a:cubicBezTo>
                  <a:cubicBezTo>
                    <a:pt x="2090924" y="281495"/>
                    <a:pt x="2127627" y="315574"/>
                    <a:pt x="2104328" y="266756"/>
                  </a:cubicBezTo>
                  <a:cubicBezTo>
                    <a:pt x="2038744" y="265508"/>
                    <a:pt x="2090026" y="262329"/>
                    <a:pt x="1987370" y="283554"/>
                  </a:cubicBezTo>
                  <a:cubicBezTo>
                    <a:pt x="1973922" y="463120"/>
                    <a:pt x="2019590" y="604247"/>
                    <a:pt x="2029115" y="861422"/>
                  </a:cubicBezTo>
                  <a:cubicBezTo>
                    <a:pt x="1974690" y="912750"/>
                    <a:pt x="1680717" y="539352"/>
                    <a:pt x="1546978" y="447977"/>
                  </a:cubicBezTo>
                  <a:cubicBezTo>
                    <a:pt x="1413239" y="356602"/>
                    <a:pt x="1315003" y="347003"/>
                    <a:pt x="1226678" y="313169"/>
                  </a:cubicBezTo>
                  <a:cubicBezTo>
                    <a:pt x="1226550" y="434700"/>
                    <a:pt x="1264864" y="504137"/>
                    <a:pt x="1130871" y="388515"/>
                  </a:cubicBezTo>
                  <a:cubicBezTo>
                    <a:pt x="766733" y="297358"/>
                    <a:pt x="654943" y="201789"/>
                    <a:pt x="22187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sp>
        <p:nvSpPr>
          <p:cNvPr id="47" name="Freeform: Shape 2">
            <a:extLst>
              <a:ext uri="{FF2B5EF4-FFF2-40B4-BE49-F238E27FC236}">
                <a16:creationId xmlns:a16="http://schemas.microsoft.com/office/drawing/2014/main" id="{2FE80B68-3F82-451F-8BB9-FF2AB0032DCB}"/>
              </a:ext>
            </a:extLst>
          </p:cNvPr>
          <p:cNvSpPr/>
          <p:nvPr/>
        </p:nvSpPr>
        <p:spPr>
          <a:xfrm>
            <a:off x="269386" y="1203487"/>
            <a:ext cx="3044997" cy="1323278"/>
          </a:xfrm>
          <a:custGeom>
            <a:avLst/>
            <a:gdLst>
              <a:gd name="connsiteX0" fmla="*/ 357968 w 3200366"/>
              <a:gd name="connsiteY0" fmla="*/ 0 h 2523394"/>
              <a:gd name="connsiteX1" fmla="*/ 2842398 w 3200366"/>
              <a:gd name="connsiteY1" fmla="*/ 0 h 2523394"/>
              <a:gd name="connsiteX2" fmla="*/ 3200366 w 3200366"/>
              <a:gd name="connsiteY2" fmla="*/ 357968 h 2523394"/>
              <a:gd name="connsiteX3" fmla="*/ 3200366 w 3200366"/>
              <a:gd name="connsiteY3" fmla="*/ 1789798 h 2523394"/>
              <a:gd name="connsiteX4" fmla="*/ 2842398 w 3200366"/>
              <a:gd name="connsiteY4" fmla="*/ 2147766 h 2523394"/>
              <a:gd name="connsiteX5" fmla="*/ 763196 w 3200366"/>
              <a:gd name="connsiteY5" fmla="*/ 2147766 h 2523394"/>
              <a:gd name="connsiteX6" fmla="*/ 760883 w 3200366"/>
              <a:gd name="connsiteY6" fmla="*/ 2149044 h 2523394"/>
              <a:gd name="connsiteX7" fmla="*/ 630130 w 3200366"/>
              <a:gd name="connsiteY7" fmla="*/ 2523394 h 2523394"/>
              <a:gd name="connsiteX8" fmla="*/ 303601 w 3200366"/>
              <a:gd name="connsiteY8" fmla="*/ 2153960 h 2523394"/>
              <a:gd name="connsiteX9" fmla="*/ 303579 w 3200366"/>
              <a:gd name="connsiteY9" fmla="*/ 2142283 h 2523394"/>
              <a:gd name="connsiteX10" fmla="*/ 285825 w 3200366"/>
              <a:gd name="connsiteY10" fmla="*/ 2140493 h 2523394"/>
              <a:gd name="connsiteX11" fmla="*/ 0 w 3200366"/>
              <a:gd name="connsiteY11" fmla="*/ 1789798 h 2523394"/>
              <a:gd name="connsiteX12" fmla="*/ 0 w 3200366"/>
              <a:gd name="connsiteY12" fmla="*/ 357968 h 2523394"/>
              <a:gd name="connsiteX13" fmla="*/ 357968 w 3200366"/>
              <a:gd name="connsiteY13" fmla="*/ 0 h 252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00366" h="2523394">
                <a:moveTo>
                  <a:pt x="357968" y="0"/>
                </a:moveTo>
                <a:lnTo>
                  <a:pt x="2842398" y="0"/>
                </a:lnTo>
                <a:cubicBezTo>
                  <a:pt x="3040098" y="0"/>
                  <a:pt x="3200366" y="160268"/>
                  <a:pt x="3200366" y="357968"/>
                </a:cubicBezTo>
                <a:lnTo>
                  <a:pt x="3200366" y="1789798"/>
                </a:lnTo>
                <a:cubicBezTo>
                  <a:pt x="3200366" y="1987498"/>
                  <a:pt x="3040098" y="2147766"/>
                  <a:pt x="2842398" y="2147766"/>
                </a:cubicBezTo>
                <a:lnTo>
                  <a:pt x="763196" y="2147766"/>
                </a:lnTo>
                <a:lnTo>
                  <a:pt x="760883" y="2149044"/>
                </a:lnTo>
                <a:cubicBezTo>
                  <a:pt x="700335" y="2184085"/>
                  <a:pt x="468259" y="2335963"/>
                  <a:pt x="630130" y="2523394"/>
                </a:cubicBezTo>
                <a:cubicBezTo>
                  <a:pt x="331290" y="2440820"/>
                  <a:pt x="305403" y="2210299"/>
                  <a:pt x="303601" y="2153960"/>
                </a:cubicBezTo>
                <a:lnTo>
                  <a:pt x="303579" y="2142283"/>
                </a:lnTo>
                <a:lnTo>
                  <a:pt x="285825" y="2140493"/>
                </a:lnTo>
                <a:cubicBezTo>
                  <a:pt x="122705" y="2107114"/>
                  <a:pt x="0" y="1962786"/>
                  <a:pt x="0" y="1789798"/>
                </a:cubicBezTo>
                <a:lnTo>
                  <a:pt x="0" y="357968"/>
                </a:lnTo>
                <a:cubicBezTo>
                  <a:pt x="0" y="160268"/>
                  <a:pt x="160268" y="0"/>
                  <a:pt x="357968" y="0"/>
                </a:cubicBez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53190D7-3355-4E07-82B1-08C0C2342AF4}"/>
              </a:ext>
            </a:extLst>
          </p:cNvPr>
          <p:cNvSpPr/>
          <p:nvPr/>
        </p:nvSpPr>
        <p:spPr>
          <a:xfrm>
            <a:off x="184298" y="1261456"/>
            <a:ext cx="3086100" cy="93102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14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Penggunaan Dana Desa untuk pemulihan ekonomi nasional</a:t>
            </a:r>
            <a:r>
              <a:rPr lang="en-US" sz="14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14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diprioritaskan mendukung pencapaian aksi SDGs Desa</a:t>
            </a:r>
            <a:r>
              <a:rPr lang="en-US" sz="14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en-US" altLang="ko-KR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E41F9FF-CC22-4933-9DA7-F86ACE492A36}"/>
              </a:ext>
            </a:extLst>
          </p:cNvPr>
          <p:cNvSpPr/>
          <p:nvPr/>
        </p:nvSpPr>
        <p:spPr>
          <a:xfrm>
            <a:off x="1085850" y="8078"/>
            <a:ext cx="730118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Prioritas Penggunaan Dana Desa </a:t>
            </a:r>
            <a:r>
              <a:rPr lang="en-US" b="1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id-ID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emulihan ekonomi nasional</a:t>
            </a:r>
            <a:endParaRPr lang="en-US" altLang="ko-KR" b="1" dirty="0">
              <a:cs typeface="Arial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4D29E73-1F76-4488-AD5C-10BEF3751178}"/>
              </a:ext>
            </a:extLst>
          </p:cNvPr>
          <p:cNvSpPr/>
          <p:nvPr/>
        </p:nvSpPr>
        <p:spPr>
          <a:xfrm>
            <a:off x="5355961" y="724618"/>
            <a:ext cx="3750685" cy="154657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id-ID" sz="16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pembentukan, pengembangan dan revitalisasi badan usaha milik desa/ badan usaha milik desa bersama untuk pertumbuhan ekonomi desa merata</a:t>
            </a:r>
            <a:endParaRPr lang="en-US" altLang="ko-KR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5F69E1E-BE94-4EAC-B4EA-546B8D510427}"/>
              </a:ext>
            </a:extLst>
          </p:cNvPr>
          <p:cNvSpPr/>
          <p:nvPr/>
        </p:nvSpPr>
        <p:spPr>
          <a:xfrm>
            <a:off x="5291653" y="2384890"/>
            <a:ext cx="3816315" cy="9002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id-ID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penyediaan listrik desa untuk mewujudkan desa berenergi bersih dan terbarukan</a:t>
            </a:r>
            <a:endParaRPr lang="en-US" altLang="ko-KR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BDF73E9-7004-4ECE-8E95-CF5C415AE5A0}"/>
              </a:ext>
            </a:extLst>
          </p:cNvPr>
          <p:cNvSpPr/>
          <p:nvPr/>
        </p:nvSpPr>
        <p:spPr>
          <a:xfrm>
            <a:off x="5252794" y="3463912"/>
            <a:ext cx="3883208" cy="136191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id-ID" sz="14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pengembangan usaha ekonomi produktif yang diutamakan dikelola badan usaha milik desa/ badan usaha milik desa bersama untuk mewujudkan konsumsi dan produksi desa sadar lingkungan</a:t>
            </a:r>
            <a:endParaRPr lang="en-US" altLang="ko-K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D5EAE38-7CBF-498E-9458-DBCC9A49A9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97" y="49337"/>
            <a:ext cx="434070" cy="468251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CA64A8B-F77C-4AF5-8AD8-99F8D0B71739}"/>
              </a:ext>
            </a:extLst>
          </p:cNvPr>
          <p:cNvCxnSpPr>
            <a:cxnSpLocks/>
          </p:cNvCxnSpPr>
          <p:nvPr/>
        </p:nvCxnSpPr>
        <p:spPr>
          <a:xfrm>
            <a:off x="1257300" y="57345"/>
            <a:ext cx="0" cy="470822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5" name="Picture 54" descr="C:\Users\USER\Desktop\New folder\logo.png">
            <a:extLst>
              <a:ext uri="{FF2B5EF4-FFF2-40B4-BE49-F238E27FC236}">
                <a16:creationId xmlns:a16="http://schemas.microsoft.com/office/drawing/2014/main" id="{BEA9E4BA-8C77-4ED0-906A-0DE69E4C1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08" y="14623"/>
            <a:ext cx="529397" cy="53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16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bject 4">
            <a:extLst>
              <a:ext uri="{FF2B5EF4-FFF2-40B4-BE49-F238E27FC236}">
                <a16:creationId xmlns:a16="http://schemas.microsoft.com/office/drawing/2014/main" id="{B4CEA3D7-828E-41AE-A612-1F2108A9C87B}"/>
              </a:ext>
            </a:extLst>
          </p:cNvPr>
          <p:cNvSpPr/>
          <p:nvPr/>
        </p:nvSpPr>
        <p:spPr>
          <a:xfrm>
            <a:off x="563251" y="0"/>
            <a:ext cx="8621201" cy="672338"/>
          </a:xfrm>
          <a:custGeom>
            <a:avLst/>
            <a:gdLst/>
            <a:ahLst/>
            <a:cxnLst/>
            <a:rect l="l" t="t" r="r" b="b"/>
            <a:pathLst>
              <a:path w="12192000" h="704215">
                <a:moveTo>
                  <a:pt x="0" y="704088"/>
                </a:moveTo>
                <a:lnTo>
                  <a:pt x="12192000" y="704088"/>
                </a:lnTo>
                <a:lnTo>
                  <a:pt x="12192000" y="0"/>
                </a:lnTo>
                <a:lnTo>
                  <a:pt x="0" y="0"/>
                </a:lnTo>
                <a:lnTo>
                  <a:pt x="0" y="704088"/>
                </a:lnTo>
                <a:close/>
              </a:path>
            </a:pathLst>
          </a:cu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/>
            <a:endParaRPr lang="en-US" altLang="ko-KR" dirty="0">
              <a:cs typeface="Arial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1D6A2DF-E9F4-4298-BB8A-2F8D692B2F86}"/>
              </a:ext>
            </a:extLst>
          </p:cNvPr>
          <p:cNvGrpSpPr/>
          <p:nvPr/>
        </p:nvGrpSpPr>
        <p:grpSpPr>
          <a:xfrm flipH="1">
            <a:off x="2762953" y="1371457"/>
            <a:ext cx="5581354" cy="3601157"/>
            <a:chOff x="1070741" y="2355612"/>
            <a:chExt cx="3613027" cy="2331169"/>
          </a:xfrm>
        </p:grpSpPr>
        <p:sp>
          <p:nvSpPr>
            <p:cNvPr id="42" name="Freeform 2">
              <a:extLst>
                <a:ext uri="{FF2B5EF4-FFF2-40B4-BE49-F238E27FC236}">
                  <a16:creationId xmlns:a16="http://schemas.microsoft.com/office/drawing/2014/main" id="{5B950954-E34F-42CC-A697-D05446DD963F}"/>
                </a:ext>
              </a:extLst>
            </p:cNvPr>
            <p:cNvSpPr/>
            <p:nvPr/>
          </p:nvSpPr>
          <p:spPr>
            <a:xfrm>
              <a:off x="2216184" y="2716811"/>
              <a:ext cx="2467584" cy="1722768"/>
            </a:xfrm>
            <a:custGeom>
              <a:avLst/>
              <a:gdLst>
                <a:gd name="connsiteX0" fmla="*/ 0 w 4637314"/>
                <a:gd name="connsiteY0" fmla="*/ 468086 h 2906486"/>
                <a:gd name="connsiteX1" fmla="*/ 65314 w 4637314"/>
                <a:gd name="connsiteY1" fmla="*/ 2906486 h 2906486"/>
                <a:gd name="connsiteX2" fmla="*/ 4637314 w 4637314"/>
                <a:gd name="connsiteY2" fmla="*/ 2862943 h 2906486"/>
                <a:gd name="connsiteX3" fmla="*/ 729343 w 4637314"/>
                <a:gd name="connsiteY3" fmla="*/ 0 h 2906486"/>
                <a:gd name="connsiteX4" fmla="*/ 141514 w 4637314"/>
                <a:gd name="connsiteY4" fmla="*/ 304800 h 2906486"/>
                <a:gd name="connsiteX5" fmla="*/ 0 w 4637314"/>
                <a:gd name="connsiteY5" fmla="*/ 468086 h 2906486"/>
                <a:gd name="connsiteX0" fmla="*/ 0 w 4637314"/>
                <a:gd name="connsiteY0" fmla="*/ 468086 h 2906486"/>
                <a:gd name="connsiteX1" fmla="*/ 65314 w 4637314"/>
                <a:gd name="connsiteY1" fmla="*/ 2906486 h 2906486"/>
                <a:gd name="connsiteX2" fmla="*/ 4637314 w 4637314"/>
                <a:gd name="connsiteY2" fmla="*/ 2862943 h 2906486"/>
                <a:gd name="connsiteX3" fmla="*/ 729343 w 4637314"/>
                <a:gd name="connsiteY3" fmla="*/ 0 h 2906486"/>
                <a:gd name="connsiteX4" fmla="*/ 0 w 4637314"/>
                <a:gd name="connsiteY4" fmla="*/ 468086 h 2906486"/>
                <a:gd name="connsiteX0" fmla="*/ 0 w 4637314"/>
                <a:gd name="connsiteY0" fmla="*/ 468086 h 2906486"/>
                <a:gd name="connsiteX1" fmla="*/ 13507 w 4637314"/>
                <a:gd name="connsiteY1" fmla="*/ 2906486 h 2906486"/>
                <a:gd name="connsiteX2" fmla="*/ 4637314 w 4637314"/>
                <a:gd name="connsiteY2" fmla="*/ 2862943 h 2906486"/>
                <a:gd name="connsiteX3" fmla="*/ 729343 w 4637314"/>
                <a:gd name="connsiteY3" fmla="*/ 0 h 2906486"/>
                <a:gd name="connsiteX4" fmla="*/ 0 w 4637314"/>
                <a:gd name="connsiteY4" fmla="*/ 468086 h 2906486"/>
                <a:gd name="connsiteX0" fmla="*/ 13023 w 4650337"/>
                <a:gd name="connsiteY0" fmla="*/ 468086 h 2915120"/>
                <a:gd name="connsiteX1" fmla="*/ 626 w 4650337"/>
                <a:gd name="connsiteY1" fmla="*/ 2915120 h 2915120"/>
                <a:gd name="connsiteX2" fmla="*/ 4650337 w 4650337"/>
                <a:gd name="connsiteY2" fmla="*/ 2862943 h 2915120"/>
                <a:gd name="connsiteX3" fmla="*/ 742366 w 4650337"/>
                <a:gd name="connsiteY3" fmla="*/ 0 h 2915120"/>
                <a:gd name="connsiteX4" fmla="*/ 13023 w 4650337"/>
                <a:gd name="connsiteY4" fmla="*/ 468086 h 2915120"/>
                <a:gd name="connsiteX0" fmla="*/ 13023 w 4417204"/>
                <a:gd name="connsiteY0" fmla="*/ 468086 h 2915120"/>
                <a:gd name="connsiteX1" fmla="*/ 626 w 4417204"/>
                <a:gd name="connsiteY1" fmla="*/ 2915120 h 2915120"/>
                <a:gd name="connsiteX2" fmla="*/ 4417204 w 4417204"/>
                <a:gd name="connsiteY2" fmla="*/ 2871577 h 2915120"/>
                <a:gd name="connsiteX3" fmla="*/ 742366 w 4417204"/>
                <a:gd name="connsiteY3" fmla="*/ 0 h 2915120"/>
                <a:gd name="connsiteX4" fmla="*/ 13023 w 4417204"/>
                <a:gd name="connsiteY4" fmla="*/ 468086 h 2915120"/>
                <a:gd name="connsiteX0" fmla="*/ 13023 w 4175437"/>
                <a:gd name="connsiteY0" fmla="*/ 468086 h 2915120"/>
                <a:gd name="connsiteX1" fmla="*/ 626 w 4175437"/>
                <a:gd name="connsiteY1" fmla="*/ 2915120 h 2915120"/>
                <a:gd name="connsiteX2" fmla="*/ 4175437 w 4175437"/>
                <a:gd name="connsiteY2" fmla="*/ 2897481 h 2915120"/>
                <a:gd name="connsiteX3" fmla="*/ 742366 w 4175437"/>
                <a:gd name="connsiteY3" fmla="*/ 0 h 2915120"/>
                <a:gd name="connsiteX4" fmla="*/ 13023 w 4175437"/>
                <a:gd name="connsiteY4" fmla="*/ 468086 h 2915120"/>
                <a:gd name="connsiteX0" fmla="*/ 13023 w 4175437"/>
                <a:gd name="connsiteY0" fmla="*/ 468086 h 2915120"/>
                <a:gd name="connsiteX1" fmla="*/ 626 w 4175437"/>
                <a:gd name="connsiteY1" fmla="*/ 2915120 h 2915120"/>
                <a:gd name="connsiteX2" fmla="*/ 4175437 w 4175437"/>
                <a:gd name="connsiteY2" fmla="*/ 2897481 h 2915120"/>
                <a:gd name="connsiteX3" fmla="*/ 742366 w 4175437"/>
                <a:gd name="connsiteY3" fmla="*/ 0 h 2915120"/>
                <a:gd name="connsiteX4" fmla="*/ 13023 w 4175437"/>
                <a:gd name="connsiteY4" fmla="*/ 468086 h 291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5437" h="2915120">
                  <a:moveTo>
                    <a:pt x="13023" y="468086"/>
                  </a:moveTo>
                  <a:cubicBezTo>
                    <a:pt x="17525" y="1280886"/>
                    <a:pt x="-3876" y="2102320"/>
                    <a:pt x="626" y="2915120"/>
                  </a:cubicBezTo>
                  <a:lnTo>
                    <a:pt x="4175437" y="2897481"/>
                  </a:lnTo>
                  <a:lnTo>
                    <a:pt x="742366" y="0"/>
                  </a:lnTo>
                  <a:lnTo>
                    <a:pt x="13023" y="468086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20000"/>
                  </a:schemeClr>
                </a:gs>
                <a:gs pos="27000">
                  <a:schemeClr val="bg1"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90EE5F0-CF33-4B44-B5ED-4544F3C11102}"/>
                </a:ext>
              </a:extLst>
            </p:cNvPr>
            <p:cNvGrpSpPr/>
            <p:nvPr/>
          </p:nvGrpSpPr>
          <p:grpSpPr>
            <a:xfrm rot="3660000">
              <a:off x="1772640" y="2273771"/>
              <a:ext cx="112390" cy="1065317"/>
              <a:chOff x="1039691" y="2468855"/>
              <a:chExt cx="190176" cy="1802639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8975BB8-EE4D-460C-A456-F629A16CE3CB}"/>
                  </a:ext>
                </a:extLst>
              </p:cNvPr>
              <p:cNvSpPr/>
              <p:nvPr/>
            </p:nvSpPr>
            <p:spPr>
              <a:xfrm>
                <a:off x="1039691" y="2471295"/>
                <a:ext cx="72008" cy="180019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337A640E-7961-4F63-ADF0-C0973C96F00E}"/>
                  </a:ext>
                </a:extLst>
              </p:cNvPr>
              <p:cNvSpPr/>
              <p:nvPr/>
            </p:nvSpPr>
            <p:spPr>
              <a:xfrm>
                <a:off x="1157859" y="2468855"/>
                <a:ext cx="72008" cy="180020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4D53A57-8618-4107-9CF2-7291CA3D57D3}"/>
                </a:ext>
              </a:extLst>
            </p:cNvPr>
            <p:cNvGrpSpPr/>
            <p:nvPr/>
          </p:nvGrpSpPr>
          <p:grpSpPr>
            <a:xfrm>
              <a:off x="1314845" y="3097544"/>
              <a:ext cx="136170" cy="1065354"/>
              <a:chOff x="1093356" y="2490394"/>
              <a:chExt cx="230413" cy="1802702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8BDAD56-E049-4BC8-9321-268B090C506F}"/>
                  </a:ext>
                </a:extLst>
              </p:cNvPr>
              <p:cNvSpPr/>
              <p:nvPr/>
            </p:nvSpPr>
            <p:spPr>
              <a:xfrm>
                <a:off x="1093356" y="2492897"/>
                <a:ext cx="72008" cy="180019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2B27242-762D-43FA-A395-BD4C4FD516DD}"/>
                  </a:ext>
                </a:extLst>
              </p:cNvPr>
              <p:cNvSpPr/>
              <p:nvPr/>
            </p:nvSpPr>
            <p:spPr>
              <a:xfrm>
                <a:off x="1251762" y="2490394"/>
                <a:ext cx="72007" cy="180019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14F3918-BFE5-4FDE-9116-05E4F4EAAB3A}"/>
                </a:ext>
              </a:extLst>
            </p:cNvPr>
            <p:cNvGrpSpPr/>
            <p:nvPr/>
          </p:nvGrpSpPr>
          <p:grpSpPr>
            <a:xfrm>
              <a:off x="1243434" y="2957732"/>
              <a:ext cx="279625" cy="279625"/>
              <a:chOff x="3275856" y="4077072"/>
              <a:chExt cx="504056" cy="504056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E2992267-EC98-4AEC-BD73-29670DE452B2}"/>
                  </a:ext>
                </a:extLst>
              </p:cNvPr>
              <p:cNvSpPr/>
              <p:nvPr/>
            </p:nvSpPr>
            <p:spPr>
              <a:xfrm>
                <a:off x="3275856" y="4077072"/>
                <a:ext cx="504056" cy="504056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9DC7D0DE-4D7D-47F3-BB72-09BEE66D07B4}"/>
                  </a:ext>
                </a:extLst>
              </p:cNvPr>
              <p:cNvSpPr/>
              <p:nvPr/>
            </p:nvSpPr>
            <p:spPr>
              <a:xfrm>
                <a:off x="3375484" y="41767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sp>
          <p:nvSpPr>
            <p:cNvPr id="46" name="Rounded Rectangle 14">
              <a:extLst>
                <a:ext uri="{FF2B5EF4-FFF2-40B4-BE49-F238E27FC236}">
                  <a16:creationId xmlns:a16="http://schemas.microsoft.com/office/drawing/2014/main" id="{2FF409F9-519B-4CFE-8948-5CA5B624471A}"/>
                </a:ext>
              </a:extLst>
            </p:cNvPr>
            <p:cNvSpPr/>
            <p:nvPr/>
          </p:nvSpPr>
          <p:spPr>
            <a:xfrm rot="19957432">
              <a:off x="2045380" y="2355612"/>
              <a:ext cx="598917" cy="568478"/>
            </a:xfrm>
            <a:custGeom>
              <a:avLst/>
              <a:gdLst>
                <a:gd name="connsiteX0" fmla="*/ 298603 w 598917"/>
                <a:gd name="connsiteY0" fmla="*/ 2 h 568478"/>
                <a:gd name="connsiteX1" fmla="*/ 373918 w 598917"/>
                <a:gd name="connsiteY1" fmla="*/ 19676 h 568478"/>
                <a:gd name="connsiteX2" fmla="*/ 448829 w 598917"/>
                <a:gd name="connsiteY2" fmla="*/ 150752 h 568478"/>
                <a:gd name="connsiteX3" fmla="*/ 446328 w 598917"/>
                <a:gd name="connsiteY3" fmla="*/ 150767 h 568478"/>
                <a:gd name="connsiteX4" fmla="*/ 446328 w 598917"/>
                <a:gd name="connsiteY4" fmla="*/ 252762 h 568478"/>
                <a:gd name="connsiteX5" fmla="*/ 446478 w 598917"/>
                <a:gd name="connsiteY5" fmla="*/ 252762 h 568478"/>
                <a:gd name="connsiteX6" fmla="*/ 598917 w 598917"/>
                <a:gd name="connsiteY6" fmla="*/ 565068 h 568478"/>
                <a:gd name="connsiteX7" fmla="*/ 0 w 598917"/>
                <a:gd name="connsiteY7" fmla="*/ 568478 h 568478"/>
                <a:gd name="connsiteX8" fmla="*/ 142510 w 598917"/>
                <a:gd name="connsiteY8" fmla="*/ 252762 h 568478"/>
                <a:gd name="connsiteX9" fmla="*/ 143217 w 598917"/>
                <a:gd name="connsiteY9" fmla="*/ 252762 h 568478"/>
                <a:gd name="connsiteX10" fmla="*/ 143217 w 598917"/>
                <a:gd name="connsiteY10" fmla="*/ 134244 h 568478"/>
                <a:gd name="connsiteX11" fmla="*/ 223520 w 598917"/>
                <a:gd name="connsiteY11" fmla="*/ 20528 h 568478"/>
                <a:gd name="connsiteX12" fmla="*/ 298603 w 598917"/>
                <a:gd name="connsiteY12" fmla="*/ 2 h 568478"/>
                <a:gd name="connsiteX0" fmla="*/ 298603 w 598917"/>
                <a:gd name="connsiteY0" fmla="*/ 2 h 568478"/>
                <a:gd name="connsiteX1" fmla="*/ 373918 w 598917"/>
                <a:gd name="connsiteY1" fmla="*/ 19676 h 568478"/>
                <a:gd name="connsiteX2" fmla="*/ 448829 w 598917"/>
                <a:gd name="connsiteY2" fmla="*/ 150752 h 568478"/>
                <a:gd name="connsiteX3" fmla="*/ 446328 w 598917"/>
                <a:gd name="connsiteY3" fmla="*/ 150767 h 568478"/>
                <a:gd name="connsiteX4" fmla="*/ 446328 w 598917"/>
                <a:gd name="connsiteY4" fmla="*/ 252762 h 568478"/>
                <a:gd name="connsiteX5" fmla="*/ 446478 w 598917"/>
                <a:gd name="connsiteY5" fmla="*/ 252762 h 568478"/>
                <a:gd name="connsiteX6" fmla="*/ 598917 w 598917"/>
                <a:gd name="connsiteY6" fmla="*/ 565068 h 568478"/>
                <a:gd name="connsiteX7" fmla="*/ 0 w 598917"/>
                <a:gd name="connsiteY7" fmla="*/ 568478 h 568478"/>
                <a:gd name="connsiteX8" fmla="*/ 142510 w 598917"/>
                <a:gd name="connsiteY8" fmla="*/ 252762 h 568478"/>
                <a:gd name="connsiteX9" fmla="*/ 143217 w 598917"/>
                <a:gd name="connsiteY9" fmla="*/ 252762 h 568478"/>
                <a:gd name="connsiteX10" fmla="*/ 143217 w 598917"/>
                <a:gd name="connsiteY10" fmla="*/ 134244 h 568478"/>
                <a:gd name="connsiteX11" fmla="*/ 223520 w 598917"/>
                <a:gd name="connsiteY11" fmla="*/ 20528 h 568478"/>
                <a:gd name="connsiteX12" fmla="*/ 298603 w 598917"/>
                <a:gd name="connsiteY12" fmla="*/ 2 h 568478"/>
                <a:gd name="connsiteX0" fmla="*/ 298603 w 598917"/>
                <a:gd name="connsiteY0" fmla="*/ 2 h 568478"/>
                <a:gd name="connsiteX1" fmla="*/ 373918 w 598917"/>
                <a:gd name="connsiteY1" fmla="*/ 19676 h 568478"/>
                <a:gd name="connsiteX2" fmla="*/ 448829 w 598917"/>
                <a:gd name="connsiteY2" fmla="*/ 150752 h 568478"/>
                <a:gd name="connsiteX3" fmla="*/ 446328 w 598917"/>
                <a:gd name="connsiteY3" fmla="*/ 150767 h 568478"/>
                <a:gd name="connsiteX4" fmla="*/ 446328 w 598917"/>
                <a:gd name="connsiteY4" fmla="*/ 252762 h 568478"/>
                <a:gd name="connsiteX5" fmla="*/ 446478 w 598917"/>
                <a:gd name="connsiteY5" fmla="*/ 252762 h 568478"/>
                <a:gd name="connsiteX6" fmla="*/ 598917 w 598917"/>
                <a:gd name="connsiteY6" fmla="*/ 565068 h 568478"/>
                <a:gd name="connsiteX7" fmla="*/ 0 w 598917"/>
                <a:gd name="connsiteY7" fmla="*/ 568478 h 568478"/>
                <a:gd name="connsiteX8" fmla="*/ 142510 w 598917"/>
                <a:gd name="connsiteY8" fmla="*/ 252762 h 568478"/>
                <a:gd name="connsiteX9" fmla="*/ 143217 w 598917"/>
                <a:gd name="connsiteY9" fmla="*/ 252762 h 568478"/>
                <a:gd name="connsiteX10" fmla="*/ 143217 w 598917"/>
                <a:gd name="connsiteY10" fmla="*/ 134244 h 568478"/>
                <a:gd name="connsiteX11" fmla="*/ 223520 w 598917"/>
                <a:gd name="connsiteY11" fmla="*/ 20528 h 568478"/>
                <a:gd name="connsiteX12" fmla="*/ 298603 w 598917"/>
                <a:gd name="connsiteY12" fmla="*/ 2 h 568478"/>
                <a:gd name="connsiteX0" fmla="*/ 298603 w 598917"/>
                <a:gd name="connsiteY0" fmla="*/ 2 h 568478"/>
                <a:gd name="connsiteX1" fmla="*/ 373918 w 598917"/>
                <a:gd name="connsiteY1" fmla="*/ 19676 h 568478"/>
                <a:gd name="connsiteX2" fmla="*/ 448829 w 598917"/>
                <a:gd name="connsiteY2" fmla="*/ 150752 h 568478"/>
                <a:gd name="connsiteX3" fmla="*/ 446328 w 598917"/>
                <a:gd name="connsiteY3" fmla="*/ 150767 h 568478"/>
                <a:gd name="connsiteX4" fmla="*/ 446328 w 598917"/>
                <a:gd name="connsiteY4" fmla="*/ 252762 h 568478"/>
                <a:gd name="connsiteX5" fmla="*/ 446478 w 598917"/>
                <a:gd name="connsiteY5" fmla="*/ 252762 h 568478"/>
                <a:gd name="connsiteX6" fmla="*/ 598917 w 598917"/>
                <a:gd name="connsiteY6" fmla="*/ 565068 h 568478"/>
                <a:gd name="connsiteX7" fmla="*/ 0 w 598917"/>
                <a:gd name="connsiteY7" fmla="*/ 568478 h 568478"/>
                <a:gd name="connsiteX8" fmla="*/ 142510 w 598917"/>
                <a:gd name="connsiteY8" fmla="*/ 252762 h 568478"/>
                <a:gd name="connsiteX9" fmla="*/ 143217 w 598917"/>
                <a:gd name="connsiteY9" fmla="*/ 252762 h 568478"/>
                <a:gd name="connsiteX10" fmla="*/ 143217 w 598917"/>
                <a:gd name="connsiteY10" fmla="*/ 134244 h 568478"/>
                <a:gd name="connsiteX11" fmla="*/ 223520 w 598917"/>
                <a:gd name="connsiteY11" fmla="*/ 20528 h 568478"/>
                <a:gd name="connsiteX12" fmla="*/ 298603 w 598917"/>
                <a:gd name="connsiteY12" fmla="*/ 2 h 568478"/>
                <a:gd name="connsiteX0" fmla="*/ 298603 w 598917"/>
                <a:gd name="connsiteY0" fmla="*/ 2 h 568478"/>
                <a:gd name="connsiteX1" fmla="*/ 373918 w 598917"/>
                <a:gd name="connsiteY1" fmla="*/ 19676 h 568478"/>
                <a:gd name="connsiteX2" fmla="*/ 448829 w 598917"/>
                <a:gd name="connsiteY2" fmla="*/ 150752 h 568478"/>
                <a:gd name="connsiteX3" fmla="*/ 446328 w 598917"/>
                <a:gd name="connsiteY3" fmla="*/ 150767 h 568478"/>
                <a:gd name="connsiteX4" fmla="*/ 446328 w 598917"/>
                <a:gd name="connsiteY4" fmla="*/ 252762 h 568478"/>
                <a:gd name="connsiteX5" fmla="*/ 446478 w 598917"/>
                <a:gd name="connsiteY5" fmla="*/ 252762 h 568478"/>
                <a:gd name="connsiteX6" fmla="*/ 598917 w 598917"/>
                <a:gd name="connsiteY6" fmla="*/ 565068 h 568478"/>
                <a:gd name="connsiteX7" fmla="*/ 0 w 598917"/>
                <a:gd name="connsiteY7" fmla="*/ 568478 h 568478"/>
                <a:gd name="connsiteX8" fmla="*/ 142510 w 598917"/>
                <a:gd name="connsiteY8" fmla="*/ 252762 h 568478"/>
                <a:gd name="connsiteX9" fmla="*/ 143217 w 598917"/>
                <a:gd name="connsiteY9" fmla="*/ 252762 h 568478"/>
                <a:gd name="connsiteX10" fmla="*/ 143217 w 598917"/>
                <a:gd name="connsiteY10" fmla="*/ 134244 h 568478"/>
                <a:gd name="connsiteX11" fmla="*/ 223520 w 598917"/>
                <a:gd name="connsiteY11" fmla="*/ 20528 h 568478"/>
                <a:gd name="connsiteX12" fmla="*/ 298603 w 598917"/>
                <a:gd name="connsiteY12" fmla="*/ 2 h 568478"/>
                <a:gd name="connsiteX0" fmla="*/ 298603 w 598917"/>
                <a:gd name="connsiteY0" fmla="*/ 2 h 568478"/>
                <a:gd name="connsiteX1" fmla="*/ 373918 w 598917"/>
                <a:gd name="connsiteY1" fmla="*/ 19676 h 568478"/>
                <a:gd name="connsiteX2" fmla="*/ 448829 w 598917"/>
                <a:gd name="connsiteY2" fmla="*/ 150752 h 568478"/>
                <a:gd name="connsiteX3" fmla="*/ 446328 w 598917"/>
                <a:gd name="connsiteY3" fmla="*/ 150767 h 568478"/>
                <a:gd name="connsiteX4" fmla="*/ 446328 w 598917"/>
                <a:gd name="connsiteY4" fmla="*/ 252762 h 568478"/>
                <a:gd name="connsiteX5" fmla="*/ 446478 w 598917"/>
                <a:gd name="connsiteY5" fmla="*/ 252762 h 568478"/>
                <a:gd name="connsiteX6" fmla="*/ 598917 w 598917"/>
                <a:gd name="connsiteY6" fmla="*/ 565068 h 568478"/>
                <a:gd name="connsiteX7" fmla="*/ 0 w 598917"/>
                <a:gd name="connsiteY7" fmla="*/ 568478 h 568478"/>
                <a:gd name="connsiteX8" fmla="*/ 142510 w 598917"/>
                <a:gd name="connsiteY8" fmla="*/ 252762 h 568478"/>
                <a:gd name="connsiteX9" fmla="*/ 143217 w 598917"/>
                <a:gd name="connsiteY9" fmla="*/ 252762 h 568478"/>
                <a:gd name="connsiteX10" fmla="*/ 143217 w 598917"/>
                <a:gd name="connsiteY10" fmla="*/ 134244 h 568478"/>
                <a:gd name="connsiteX11" fmla="*/ 223520 w 598917"/>
                <a:gd name="connsiteY11" fmla="*/ 20528 h 568478"/>
                <a:gd name="connsiteX12" fmla="*/ 298603 w 598917"/>
                <a:gd name="connsiteY12" fmla="*/ 2 h 56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8917" h="568478">
                  <a:moveTo>
                    <a:pt x="298603" y="2"/>
                  </a:moveTo>
                  <a:cubicBezTo>
                    <a:pt x="324583" y="-145"/>
                    <a:pt x="350602" y="6408"/>
                    <a:pt x="373918" y="19676"/>
                  </a:cubicBezTo>
                  <a:cubicBezTo>
                    <a:pt x="421176" y="46569"/>
                    <a:pt x="449886" y="96804"/>
                    <a:pt x="448829" y="150752"/>
                  </a:cubicBezTo>
                  <a:lnTo>
                    <a:pt x="446328" y="150767"/>
                  </a:lnTo>
                  <a:lnTo>
                    <a:pt x="446328" y="252762"/>
                  </a:lnTo>
                  <a:lnTo>
                    <a:pt x="446478" y="252762"/>
                  </a:lnTo>
                  <a:lnTo>
                    <a:pt x="598917" y="565068"/>
                  </a:lnTo>
                  <a:lnTo>
                    <a:pt x="0" y="568478"/>
                  </a:lnTo>
                  <a:lnTo>
                    <a:pt x="142510" y="252762"/>
                  </a:lnTo>
                  <a:lnTo>
                    <a:pt x="143217" y="252762"/>
                  </a:lnTo>
                  <a:lnTo>
                    <a:pt x="143217" y="134244"/>
                  </a:lnTo>
                  <a:cubicBezTo>
                    <a:pt x="143445" y="138297"/>
                    <a:pt x="164730" y="39613"/>
                    <a:pt x="223520" y="20528"/>
                  </a:cubicBezTo>
                  <a:cubicBezTo>
                    <a:pt x="249418" y="-1846"/>
                    <a:pt x="272623" y="149"/>
                    <a:pt x="298603" y="2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7" name="Diagonal Stripe 46">
              <a:extLst>
                <a:ext uri="{FF2B5EF4-FFF2-40B4-BE49-F238E27FC236}">
                  <a16:creationId xmlns:a16="http://schemas.microsoft.com/office/drawing/2014/main" id="{06841D58-DB19-4BBA-9BD4-0487CCADE2F6}"/>
                </a:ext>
              </a:extLst>
            </p:cNvPr>
            <p:cNvSpPr/>
            <p:nvPr/>
          </p:nvSpPr>
          <p:spPr>
            <a:xfrm rot="2700000">
              <a:off x="1070741" y="4062402"/>
              <a:ext cx="624379" cy="624379"/>
            </a:xfrm>
            <a:prstGeom prst="diagStrip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A528BAA-487C-4A6D-8281-1FDB2685FB80}"/>
              </a:ext>
            </a:extLst>
          </p:cNvPr>
          <p:cNvGrpSpPr/>
          <p:nvPr/>
        </p:nvGrpSpPr>
        <p:grpSpPr>
          <a:xfrm>
            <a:off x="4745280" y="3123802"/>
            <a:ext cx="1591805" cy="1399517"/>
            <a:chOff x="3983887" y="4061275"/>
            <a:chExt cx="2122406" cy="186602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0E57BFC-9D05-49A7-88D7-DD1CC2201B03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Freeform 15">
                <a:extLst>
                  <a:ext uri="{FF2B5EF4-FFF2-40B4-BE49-F238E27FC236}">
                    <a16:creationId xmlns:a16="http://schemas.microsoft.com/office/drawing/2014/main" id="{1045BF2B-8E84-4D36-89EB-4FCBA5647010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20" name="Rectangle 22">
                <a:extLst>
                  <a:ext uri="{FF2B5EF4-FFF2-40B4-BE49-F238E27FC236}">
                    <a16:creationId xmlns:a16="http://schemas.microsoft.com/office/drawing/2014/main" id="{2426B174-F9BA-4BE0-9EEF-D79C9D345A95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EEFC269-96A4-4FD1-8AAC-2F6F7AC82BC2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Freeform 18">
                <a:extLst>
                  <a:ext uri="{FF2B5EF4-FFF2-40B4-BE49-F238E27FC236}">
                    <a16:creationId xmlns:a16="http://schemas.microsoft.com/office/drawing/2014/main" id="{3FF7FD47-6EC3-4E22-8E9D-983D4489156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8" name="Freeform 19">
                <a:extLst>
                  <a:ext uri="{FF2B5EF4-FFF2-40B4-BE49-F238E27FC236}">
                    <a16:creationId xmlns:a16="http://schemas.microsoft.com/office/drawing/2014/main" id="{E8039A20-0078-4C61-B924-F31526FD1E54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D66FACA-1C63-447E-81F6-3087FBA1B14D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Freeform 21">
                <a:extLst>
                  <a:ext uri="{FF2B5EF4-FFF2-40B4-BE49-F238E27FC236}">
                    <a16:creationId xmlns:a16="http://schemas.microsoft.com/office/drawing/2014/main" id="{16BAE55A-1D80-42D3-80C0-F44A1490FE7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6" name="Rectangle 22">
                <a:extLst>
                  <a:ext uri="{FF2B5EF4-FFF2-40B4-BE49-F238E27FC236}">
                    <a16:creationId xmlns:a16="http://schemas.microsoft.com/office/drawing/2014/main" id="{92E7BFD0-7A70-47A3-B62D-273B4D7B0EE6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3B896E-AFBB-4CED-80AE-BACD9D40BAA4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Freeform 24">
                <a:extLst>
                  <a:ext uri="{FF2B5EF4-FFF2-40B4-BE49-F238E27FC236}">
                    <a16:creationId xmlns:a16="http://schemas.microsoft.com/office/drawing/2014/main" id="{4A4834E8-40A2-40F8-BBC0-644FF4EA6CC4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4" name="Rectangle 22">
                <a:extLst>
                  <a:ext uri="{FF2B5EF4-FFF2-40B4-BE49-F238E27FC236}">
                    <a16:creationId xmlns:a16="http://schemas.microsoft.com/office/drawing/2014/main" id="{35D2E122-1EF3-4220-ABE2-04041E76EE92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8A3C7EA-4A71-46E6-BD8C-824D91264A10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Freeform 27">
                <a:extLst>
                  <a:ext uri="{FF2B5EF4-FFF2-40B4-BE49-F238E27FC236}">
                    <a16:creationId xmlns:a16="http://schemas.microsoft.com/office/drawing/2014/main" id="{91AF17A4-D0DF-44B6-85AE-9E95BC013F17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2" name="Freeform 28">
                <a:extLst>
                  <a:ext uri="{FF2B5EF4-FFF2-40B4-BE49-F238E27FC236}">
                    <a16:creationId xmlns:a16="http://schemas.microsoft.com/office/drawing/2014/main" id="{F44BB2BC-C1D3-40BC-8E43-22AAAB93E982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/>
              </a:p>
            </p:txBody>
          </p:sp>
        </p:grpSp>
      </p:grp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4603" y="26007"/>
            <a:ext cx="8901353" cy="64633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Prioritas Penggunaan Dana Desa </a:t>
            </a:r>
            <a:r>
              <a:rPr lang="en-US" sz="21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id-ID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rogram</a:t>
            </a:r>
            <a:r>
              <a:rPr lang="en-US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</a:t>
            </a:r>
            <a:r>
              <a:rPr lang="id-ID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ioritas </a:t>
            </a:r>
            <a:r>
              <a:rPr lang="en-US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id-ID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asional</a:t>
            </a:r>
            <a:endParaRPr lang="en-US" altLang="ko-KR" sz="2100" b="1" dirty="0">
              <a:solidFill>
                <a:schemeClr val="tx1"/>
              </a:solidFill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A502E4CF-1311-4964-A8DD-FBFA8697FF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83" y="96560"/>
            <a:ext cx="434070" cy="468251"/>
          </a:xfrm>
          <a:prstGeom prst="rect">
            <a:avLst/>
          </a:pr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43002B0-9BA0-4C1D-9155-37A622638A0F}"/>
              </a:ext>
            </a:extLst>
          </p:cNvPr>
          <p:cNvCxnSpPr>
            <a:cxnSpLocks/>
          </p:cNvCxnSpPr>
          <p:nvPr/>
        </p:nvCxnSpPr>
        <p:spPr>
          <a:xfrm>
            <a:off x="1149905" y="124470"/>
            <a:ext cx="0" cy="470822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8" name="Picture 57" descr="C:\Users\USER\Desktop\New folder\logo.png">
            <a:extLst>
              <a:ext uri="{FF2B5EF4-FFF2-40B4-BE49-F238E27FC236}">
                <a16:creationId xmlns:a16="http://schemas.microsoft.com/office/drawing/2014/main" id="{0A10900C-01FE-4A88-8E63-292F68C15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2" y="63206"/>
            <a:ext cx="529397" cy="53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Freeform: Shape 60">
            <a:extLst>
              <a:ext uri="{FF2B5EF4-FFF2-40B4-BE49-F238E27FC236}">
                <a16:creationId xmlns:a16="http://schemas.microsoft.com/office/drawing/2014/main" id="{C1939E64-2844-4845-B5EE-FC6522029BFC}"/>
              </a:ext>
            </a:extLst>
          </p:cNvPr>
          <p:cNvSpPr/>
          <p:nvPr/>
        </p:nvSpPr>
        <p:spPr>
          <a:xfrm>
            <a:off x="707542" y="1046525"/>
            <a:ext cx="237644" cy="543185"/>
          </a:xfrm>
          <a:custGeom>
            <a:avLst/>
            <a:gdLst/>
            <a:ahLst/>
            <a:cxnLst/>
            <a:rect l="l" t="t" r="r" b="b"/>
            <a:pathLst>
              <a:path w="158744" h="362843">
                <a:moveTo>
                  <a:pt x="102543" y="0"/>
                </a:moveTo>
                <a:lnTo>
                  <a:pt x="158744" y="0"/>
                </a:lnTo>
                <a:lnTo>
                  <a:pt x="158744" y="362843"/>
                </a:lnTo>
                <a:lnTo>
                  <a:pt x="89479" y="362843"/>
                </a:lnTo>
                <a:lnTo>
                  <a:pt x="89479" y="101803"/>
                </a:lnTo>
                <a:cubicBezTo>
                  <a:pt x="64172" y="125467"/>
                  <a:pt x="34346" y="142968"/>
                  <a:pt x="0" y="154307"/>
                </a:cubicBezTo>
                <a:lnTo>
                  <a:pt x="0" y="91450"/>
                </a:lnTo>
                <a:cubicBezTo>
                  <a:pt x="18077" y="85534"/>
                  <a:pt x="37714" y="74319"/>
                  <a:pt x="58913" y="57804"/>
                </a:cubicBezTo>
                <a:cubicBezTo>
                  <a:pt x="80112" y="41288"/>
                  <a:pt x="94655" y="22020"/>
                  <a:pt x="102543" y="0"/>
                </a:cubicBezTo>
                <a:close/>
              </a:path>
            </a:pathLst>
          </a:cu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B4C86D1B-5E80-49C6-ABE8-D96A253581A6}"/>
              </a:ext>
            </a:extLst>
          </p:cNvPr>
          <p:cNvSpPr txBox="1">
            <a:spLocks/>
          </p:cNvSpPr>
          <p:nvPr/>
        </p:nvSpPr>
        <p:spPr>
          <a:xfrm>
            <a:off x="1244285" y="815335"/>
            <a:ext cx="4054937" cy="1313393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pendataan </a:t>
            </a:r>
            <a:r>
              <a:rPr lang="en-US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esa, pemetaan potensi  dan </a:t>
            </a:r>
            <a:endParaRPr lang="en-US" sz="1500" dirty="0">
              <a:solidFill>
                <a:srgbClr val="0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sumber daya, pengembangan teknologi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informasi dan komunikasi sebagai upaya </a:t>
            </a:r>
            <a:endParaRPr lang="en-US" sz="1500" dirty="0">
              <a:solidFill>
                <a:srgbClr val="0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emperluas kemitraan untuk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pembangunan Desa</a:t>
            </a:r>
            <a:endParaRPr lang="en-US" altLang="ko-K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Freeform: Shape 62">
            <a:extLst>
              <a:ext uri="{FF2B5EF4-FFF2-40B4-BE49-F238E27FC236}">
                <a16:creationId xmlns:a16="http://schemas.microsoft.com/office/drawing/2014/main" id="{E2FA2C33-6955-4EFF-B92C-C51F5E862EEC}"/>
              </a:ext>
            </a:extLst>
          </p:cNvPr>
          <p:cNvSpPr/>
          <p:nvPr/>
        </p:nvSpPr>
        <p:spPr>
          <a:xfrm>
            <a:off x="687879" y="2176775"/>
            <a:ext cx="363478" cy="543185"/>
          </a:xfrm>
          <a:custGeom>
            <a:avLst/>
            <a:gdLst/>
            <a:ahLst/>
            <a:cxnLst/>
            <a:rect l="l" t="t" r="r" b="b"/>
            <a:pathLst>
              <a:path w="242800" h="362843">
                <a:moveTo>
                  <a:pt x="128179" y="0"/>
                </a:moveTo>
                <a:cubicBezTo>
                  <a:pt x="163838" y="0"/>
                  <a:pt x="191857" y="9613"/>
                  <a:pt x="212234" y="28840"/>
                </a:cubicBezTo>
                <a:cubicBezTo>
                  <a:pt x="232611" y="48067"/>
                  <a:pt x="242800" y="71977"/>
                  <a:pt x="242800" y="100571"/>
                </a:cubicBezTo>
                <a:cubicBezTo>
                  <a:pt x="242800" y="116839"/>
                  <a:pt x="239883" y="132328"/>
                  <a:pt x="234049" y="147035"/>
                </a:cubicBezTo>
                <a:cubicBezTo>
                  <a:pt x="228215" y="161743"/>
                  <a:pt x="218972" y="177149"/>
                  <a:pt x="206318" y="193253"/>
                </a:cubicBezTo>
                <a:cubicBezTo>
                  <a:pt x="197937" y="203935"/>
                  <a:pt x="182819" y="219300"/>
                  <a:pt x="160963" y="239348"/>
                </a:cubicBezTo>
                <a:cubicBezTo>
                  <a:pt x="139107" y="259397"/>
                  <a:pt x="125262" y="272707"/>
                  <a:pt x="119428" y="279281"/>
                </a:cubicBezTo>
                <a:cubicBezTo>
                  <a:pt x="113594" y="285854"/>
                  <a:pt x="108870" y="292263"/>
                  <a:pt x="105254" y="298507"/>
                </a:cubicBezTo>
                <a:lnTo>
                  <a:pt x="242800" y="298507"/>
                </a:lnTo>
                <a:lnTo>
                  <a:pt x="242800" y="362843"/>
                </a:lnTo>
                <a:lnTo>
                  <a:pt x="0" y="362843"/>
                </a:lnTo>
                <a:cubicBezTo>
                  <a:pt x="2630" y="338522"/>
                  <a:pt x="10518" y="315475"/>
                  <a:pt x="23664" y="293701"/>
                </a:cubicBezTo>
                <a:cubicBezTo>
                  <a:pt x="36811" y="271927"/>
                  <a:pt x="62775" y="243046"/>
                  <a:pt x="101557" y="207057"/>
                </a:cubicBezTo>
                <a:cubicBezTo>
                  <a:pt x="132780" y="177971"/>
                  <a:pt x="151924" y="158251"/>
                  <a:pt x="158991" y="147898"/>
                </a:cubicBezTo>
                <a:cubicBezTo>
                  <a:pt x="168522" y="133601"/>
                  <a:pt x="173287" y="119469"/>
                  <a:pt x="173287" y="105501"/>
                </a:cubicBezTo>
                <a:cubicBezTo>
                  <a:pt x="173287" y="90053"/>
                  <a:pt x="169138" y="78181"/>
                  <a:pt x="160839" y="69882"/>
                </a:cubicBezTo>
                <a:cubicBezTo>
                  <a:pt x="152541" y="61583"/>
                  <a:pt x="141079" y="57434"/>
                  <a:pt x="126453" y="57434"/>
                </a:cubicBezTo>
                <a:cubicBezTo>
                  <a:pt x="111992" y="57434"/>
                  <a:pt x="100489" y="61789"/>
                  <a:pt x="91944" y="70498"/>
                </a:cubicBezTo>
                <a:cubicBezTo>
                  <a:pt x="83398" y="79208"/>
                  <a:pt x="78468" y="93669"/>
                  <a:pt x="77154" y="113881"/>
                </a:cubicBezTo>
                <a:lnTo>
                  <a:pt x="8135" y="106980"/>
                </a:lnTo>
                <a:cubicBezTo>
                  <a:pt x="12243" y="68855"/>
                  <a:pt x="25143" y="41494"/>
                  <a:pt x="46835" y="24896"/>
                </a:cubicBezTo>
                <a:cubicBezTo>
                  <a:pt x="68526" y="8299"/>
                  <a:pt x="95641" y="0"/>
                  <a:pt x="128179" y="0"/>
                </a:cubicBezTo>
                <a:close/>
              </a:path>
            </a:pathLst>
          </a:cu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9361A964-2728-4FBE-A216-62DEBDEE365E}"/>
              </a:ext>
            </a:extLst>
          </p:cNvPr>
          <p:cNvSpPr txBox="1">
            <a:spLocks/>
          </p:cNvSpPr>
          <p:nvPr/>
        </p:nvSpPr>
        <p:spPr>
          <a:xfrm>
            <a:off x="1275312" y="2114511"/>
            <a:ext cx="3218998" cy="915407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 eaLnBrk="0" fontAlgn="base" latinLnBrk="0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pengembangan Desa wisata untuk pertumbuhan ekonomi desa merata</a:t>
            </a:r>
            <a:endParaRPr lang="en-US" altLang="ko-KR" sz="1500" dirty="0">
              <a:cs typeface="Arial" pitchFamily="34" charset="0"/>
            </a:endParaRPr>
          </a:p>
        </p:txBody>
      </p:sp>
      <p:sp>
        <p:nvSpPr>
          <p:cNvPr id="63" name="Freeform: Shape 63">
            <a:extLst>
              <a:ext uri="{FF2B5EF4-FFF2-40B4-BE49-F238E27FC236}">
                <a16:creationId xmlns:a16="http://schemas.microsoft.com/office/drawing/2014/main" id="{B21A55FB-8E34-447F-8471-1B09EDE20E0E}"/>
              </a:ext>
            </a:extLst>
          </p:cNvPr>
          <p:cNvSpPr/>
          <p:nvPr/>
        </p:nvSpPr>
        <p:spPr>
          <a:xfrm>
            <a:off x="689909" y="3123801"/>
            <a:ext cx="359418" cy="552410"/>
          </a:xfrm>
          <a:custGeom>
            <a:avLst/>
            <a:gdLst/>
            <a:ahLst/>
            <a:cxnLst/>
            <a:rect l="l" t="t" r="r" b="b"/>
            <a:pathLst>
              <a:path w="240088" h="369005">
                <a:moveTo>
                  <a:pt x="116593" y="0"/>
                </a:moveTo>
                <a:cubicBezTo>
                  <a:pt x="150610" y="0"/>
                  <a:pt x="177889" y="10846"/>
                  <a:pt x="198430" y="32538"/>
                </a:cubicBezTo>
                <a:cubicBezTo>
                  <a:pt x="215356" y="50285"/>
                  <a:pt x="223819" y="70334"/>
                  <a:pt x="223819" y="92683"/>
                </a:cubicBezTo>
                <a:cubicBezTo>
                  <a:pt x="223819" y="124399"/>
                  <a:pt x="206482" y="149706"/>
                  <a:pt x="171808" y="168604"/>
                </a:cubicBezTo>
                <a:cubicBezTo>
                  <a:pt x="192514" y="173041"/>
                  <a:pt x="209071" y="182983"/>
                  <a:pt x="221477" y="198430"/>
                </a:cubicBezTo>
                <a:cubicBezTo>
                  <a:pt x="233884" y="213877"/>
                  <a:pt x="240088" y="232529"/>
                  <a:pt x="240088" y="254385"/>
                </a:cubicBezTo>
                <a:cubicBezTo>
                  <a:pt x="240088" y="286100"/>
                  <a:pt x="228503" y="313133"/>
                  <a:pt x="205332" y="335482"/>
                </a:cubicBezTo>
                <a:cubicBezTo>
                  <a:pt x="182161" y="357831"/>
                  <a:pt x="153321" y="369005"/>
                  <a:pt x="118812" y="369005"/>
                </a:cubicBezTo>
                <a:cubicBezTo>
                  <a:pt x="86110" y="369005"/>
                  <a:pt x="58995" y="359597"/>
                  <a:pt x="37468" y="340782"/>
                </a:cubicBezTo>
                <a:cubicBezTo>
                  <a:pt x="15940" y="321966"/>
                  <a:pt x="3451" y="297357"/>
                  <a:pt x="0" y="266956"/>
                </a:cubicBezTo>
                <a:lnTo>
                  <a:pt x="67047" y="258821"/>
                </a:lnTo>
                <a:cubicBezTo>
                  <a:pt x="69184" y="275912"/>
                  <a:pt x="74935" y="288976"/>
                  <a:pt x="84302" y="298014"/>
                </a:cubicBezTo>
                <a:cubicBezTo>
                  <a:pt x="93669" y="307053"/>
                  <a:pt x="105008" y="311572"/>
                  <a:pt x="118319" y="311572"/>
                </a:cubicBezTo>
                <a:cubicBezTo>
                  <a:pt x="132615" y="311572"/>
                  <a:pt x="144653" y="306149"/>
                  <a:pt x="154430" y="295303"/>
                </a:cubicBezTo>
                <a:cubicBezTo>
                  <a:pt x="164208" y="284457"/>
                  <a:pt x="169097" y="269832"/>
                  <a:pt x="169097" y="251427"/>
                </a:cubicBezTo>
                <a:cubicBezTo>
                  <a:pt x="169097" y="234007"/>
                  <a:pt x="164414" y="220204"/>
                  <a:pt x="155047" y="210015"/>
                </a:cubicBezTo>
                <a:cubicBezTo>
                  <a:pt x="145680" y="199827"/>
                  <a:pt x="134259" y="194732"/>
                  <a:pt x="120784" y="194732"/>
                </a:cubicBezTo>
                <a:cubicBezTo>
                  <a:pt x="111910" y="194732"/>
                  <a:pt x="101310" y="196458"/>
                  <a:pt x="88986" y="199909"/>
                </a:cubicBezTo>
                <a:lnTo>
                  <a:pt x="96627" y="143461"/>
                </a:lnTo>
                <a:cubicBezTo>
                  <a:pt x="115361" y="143954"/>
                  <a:pt x="129658" y="139887"/>
                  <a:pt x="139517" y="131259"/>
                </a:cubicBezTo>
                <a:cubicBezTo>
                  <a:pt x="149377" y="122632"/>
                  <a:pt x="154307" y="111170"/>
                  <a:pt x="154307" y="96873"/>
                </a:cubicBezTo>
                <a:cubicBezTo>
                  <a:pt x="154307" y="84713"/>
                  <a:pt x="150692" y="75017"/>
                  <a:pt x="143461" y="67787"/>
                </a:cubicBezTo>
                <a:cubicBezTo>
                  <a:pt x="136231" y="60556"/>
                  <a:pt x="126617" y="56941"/>
                  <a:pt x="114621" y="56941"/>
                </a:cubicBezTo>
                <a:cubicBezTo>
                  <a:pt x="102789" y="56941"/>
                  <a:pt x="92683" y="61049"/>
                  <a:pt x="84302" y="69266"/>
                </a:cubicBezTo>
                <a:cubicBezTo>
                  <a:pt x="75921" y="77482"/>
                  <a:pt x="70827" y="89478"/>
                  <a:pt x="69019" y="105254"/>
                </a:cubicBezTo>
                <a:lnTo>
                  <a:pt x="5177" y="94408"/>
                </a:lnTo>
                <a:cubicBezTo>
                  <a:pt x="9614" y="72552"/>
                  <a:pt x="16310" y="55092"/>
                  <a:pt x="25266" y="42028"/>
                </a:cubicBezTo>
                <a:cubicBezTo>
                  <a:pt x="34222" y="28963"/>
                  <a:pt x="46711" y="18693"/>
                  <a:pt x="62734" y="11216"/>
                </a:cubicBezTo>
                <a:cubicBezTo>
                  <a:pt x="78756" y="3739"/>
                  <a:pt x="96709" y="0"/>
                  <a:pt x="116593" y="0"/>
                </a:cubicBezTo>
                <a:close/>
              </a:path>
            </a:pathLst>
          </a:cu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FEC9E31-82C9-4A9F-B4EC-F8CA6B937E75}"/>
              </a:ext>
            </a:extLst>
          </p:cNvPr>
          <p:cNvSpPr txBox="1">
            <a:spLocks/>
          </p:cNvSpPr>
          <p:nvPr/>
        </p:nvSpPr>
        <p:spPr>
          <a:xfrm>
            <a:off x="1307569" y="2898343"/>
            <a:ext cx="3600450" cy="1068811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penguatan ketahanan pangan dan </a:t>
            </a:r>
            <a:endParaRPr lang="en-US" sz="1500" dirty="0">
              <a:solidFill>
                <a:srgbClr val="0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2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pencegahan stunting di desa untuk </a:t>
            </a:r>
            <a:endParaRPr lang="en-US" sz="1500" dirty="0">
              <a:solidFill>
                <a:srgbClr val="0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2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mewujudkan desa </a:t>
            </a:r>
            <a:endParaRPr lang="en-US" sz="1500" dirty="0">
              <a:solidFill>
                <a:srgbClr val="0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2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tanpa kelaparan</a:t>
            </a:r>
            <a:endParaRPr lang="en-US" altLang="ko-K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F0B81EA-4B96-4800-9F00-D6F6E62CE7BA}"/>
              </a:ext>
            </a:extLst>
          </p:cNvPr>
          <p:cNvSpPr/>
          <p:nvPr/>
        </p:nvSpPr>
        <p:spPr>
          <a:xfrm>
            <a:off x="675149" y="4193571"/>
            <a:ext cx="388938" cy="543185"/>
          </a:xfrm>
          <a:custGeom>
            <a:avLst/>
            <a:gdLst/>
            <a:ahLst/>
            <a:cxnLst/>
            <a:rect l="l" t="t" r="r" b="b"/>
            <a:pathLst>
              <a:path w="259807" h="362843">
                <a:moveTo>
                  <a:pt x="147898" y="105747"/>
                </a:moveTo>
                <a:lnTo>
                  <a:pt x="64829" y="229242"/>
                </a:lnTo>
                <a:lnTo>
                  <a:pt x="147898" y="229242"/>
                </a:lnTo>
                <a:close/>
                <a:moveTo>
                  <a:pt x="156772" y="0"/>
                </a:moveTo>
                <a:lnTo>
                  <a:pt x="214945" y="0"/>
                </a:lnTo>
                <a:lnTo>
                  <a:pt x="214945" y="229242"/>
                </a:lnTo>
                <a:lnTo>
                  <a:pt x="259807" y="229242"/>
                </a:lnTo>
                <a:lnTo>
                  <a:pt x="259807" y="290127"/>
                </a:lnTo>
                <a:lnTo>
                  <a:pt x="214945" y="290127"/>
                </a:lnTo>
                <a:lnTo>
                  <a:pt x="214945" y="362843"/>
                </a:lnTo>
                <a:lnTo>
                  <a:pt x="147898" y="362843"/>
                </a:lnTo>
                <a:lnTo>
                  <a:pt x="147898" y="290127"/>
                </a:lnTo>
                <a:lnTo>
                  <a:pt x="0" y="290127"/>
                </a:lnTo>
                <a:lnTo>
                  <a:pt x="0" y="229488"/>
                </a:lnTo>
                <a:close/>
              </a:path>
            </a:pathLst>
          </a:custGeom>
          <a:noFill/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DC04090B-5198-4AC7-A9D7-751742CBBC5B}"/>
              </a:ext>
            </a:extLst>
          </p:cNvPr>
          <p:cNvSpPr txBox="1">
            <a:spLocks/>
          </p:cNvSpPr>
          <p:nvPr/>
        </p:nvSpPr>
        <p:spPr>
          <a:xfrm>
            <a:off x="1307570" y="3967153"/>
            <a:ext cx="3388859" cy="1790291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desa inklusif untuk meningkatkan keterlibatan perempuan desa </a:t>
            </a:r>
            <a:endParaRPr lang="en-US" sz="1500" dirty="0">
              <a:solidFill>
                <a:srgbClr val="0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serta mewujudkan kelembagaan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desa dinamis dan budaya desa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d-ID" sz="15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adaptif</a:t>
            </a:r>
            <a:endParaRPr lang="ko-KR" alt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629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4">
            <a:extLst>
              <a:ext uri="{FF2B5EF4-FFF2-40B4-BE49-F238E27FC236}">
                <a16:creationId xmlns:a16="http://schemas.microsoft.com/office/drawing/2014/main" id="{2F29B3C4-40A3-46C4-970F-0B2FD77118C0}"/>
              </a:ext>
            </a:extLst>
          </p:cNvPr>
          <p:cNvSpPr/>
          <p:nvPr/>
        </p:nvSpPr>
        <p:spPr>
          <a:xfrm>
            <a:off x="0" y="-3988"/>
            <a:ext cx="9139184" cy="530722"/>
          </a:xfrm>
          <a:custGeom>
            <a:avLst/>
            <a:gdLst/>
            <a:ahLst/>
            <a:cxnLst/>
            <a:rect l="l" t="t" r="r" b="b"/>
            <a:pathLst>
              <a:path w="12192000" h="704215">
                <a:moveTo>
                  <a:pt x="0" y="704088"/>
                </a:moveTo>
                <a:lnTo>
                  <a:pt x="12192000" y="704088"/>
                </a:lnTo>
                <a:lnTo>
                  <a:pt x="12192000" y="0"/>
                </a:lnTo>
                <a:lnTo>
                  <a:pt x="0" y="0"/>
                </a:lnTo>
                <a:lnTo>
                  <a:pt x="0" y="704088"/>
                </a:lnTo>
                <a:close/>
              </a:path>
            </a:pathLst>
          </a:cu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/>
            <a:endParaRPr lang="en-US" altLang="ko-KR" dirty="0">
              <a:cs typeface="Arial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7250" y="-53367"/>
            <a:ext cx="8679898" cy="64633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Prioritas Penggunaan Dana Desa </a:t>
            </a:r>
            <a:r>
              <a:rPr lang="en-US" sz="21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id-ID" sz="21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Adaptasi Kebiasaan Baru </a:t>
            </a:r>
            <a:endParaRPr lang="en-US" sz="2100" b="1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FC63360-A668-4968-A7F8-DAB3E17A073A}"/>
              </a:ext>
            </a:extLst>
          </p:cNvPr>
          <p:cNvGrpSpPr/>
          <p:nvPr/>
        </p:nvGrpSpPr>
        <p:grpSpPr>
          <a:xfrm>
            <a:off x="217763" y="1350923"/>
            <a:ext cx="8679898" cy="3070305"/>
            <a:chOff x="323529" y="1933310"/>
            <a:chExt cx="11573197" cy="409374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75DCDDB-BF9C-4F57-8F5E-BD859DBE4AB3}"/>
                </a:ext>
              </a:extLst>
            </p:cNvPr>
            <p:cNvGrpSpPr/>
            <p:nvPr/>
          </p:nvGrpSpPr>
          <p:grpSpPr>
            <a:xfrm>
              <a:off x="6148226" y="3596780"/>
              <a:ext cx="5748500" cy="2430270"/>
              <a:chOff x="668190" y="3596782"/>
              <a:chExt cx="5748500" cy="2430270"/>
            </a:xfrm>
          </p:grpSpPr>
          <p:sp>
            <p:nvSpPr>
              <p:cNvPr id="4" name="직사각형 36">
                <a:extLst>
                  <a:ext uri="{FF2B5EF4-FFF2-40B4-BE49-F238E27FC236}">
                    <a16:creationId xmlns:a16="http://schemas.microsoft.com/office/drawing/2014/main" id="{3376001D-22FC-45F1-AEBF-FA9E0CE5CB4B}"/>
                  </a:ext>
                </a:extLst>
              </p:cNvPr>
              <p:cNvSpPr/>
              <p:nvPr/>
            </p:nvSpPr>
            <p:spPr>
              <a:xfrm>
                <a:off x="668190" y="3596782"/>
                <a:ext cx="4627709" cy="766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50000"/>
                    </a:schemeClr>
                  </a:gs>
                  <a:gs pos="26000">
                    <a:schemeClr val="accent4"/>
                  </a:gs>
                  <a:gs pos="100000">
                    <a:schemeClr val="accent4"/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5" name="Down Arrow 3">
                <a:extLst>
                  <a:ext uri="{FF2B5EF4-FFF2-40B4-BE49-F238E27FC236}">
                    <a16:creationId xmlns:a16="http://schemas.microsoft.com/office/drawing/2014/main" id="{8B3D1F26-A74C-4948-83C0-5DD0DE302383}"/>
                  </a:ext>
                </a:extLst>
              </p:cNvPr>
              <p:cNvSpPr/>
              <p:nvPr/>
            </p:nvSpPr>
            <p:spPr>
              <a:xfrm rot="10800000" flipH="1" flipV="1">
                <a:off x="4904522" y="3596782"/>
                <a:ext cx="1512168" cy="2430270"/>
              </a:xfrm>
              <a:custGeom>
                <a:avLst/>
                <a:gdLst/>
                <a:ahLst/>
                <a:cxnLst/>
                <a:rect l="l" t="t" r="r" b="b"/>
                <a:pathLst>
                  <a:path w="1512168" h="2430270">
                    <a:moveTo>
                      <a:pt x="756084" y="2430270"/>
                    </a:moveTo>
                    <a:lnTo>
                      <a:pt x="0" y="1674186"/>
                    </a:lnTo>
                    <a:lnTo>
                      <a:pt x="378042" y="1674186"/>
                    </a:lnTo>
                    <a:lnTo>
                      <a:pt x="378042" y="0"/>
                    </a:lnTo>
                    <a:lnTo>
                      <a:pt x="1134126" y="756084"/>
                    </a:lnTo>
                    <a:lnTo>
                      <a:pt x="1134126" y="1674186"/>
                    </a:lnTo>
                    <a:lnTo>
                      <a:pt x="1512168" y="167418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AB317FE-DCDA-40BC-A736-DA7F2AD5CC06}"/>
                </a:ext>
              </a:extLst>
            </p:cNvPr>
            <p:cNvGrpSpPr/>
            <p:nvPr/>
          </p:nvGrpSpPr>
          <p:grpSpPr>
            <a:xfrm>
              <a:off x="323529" y="1933310"/>
              <a:ext cx="5824698" cy="2430270"/>
              <a:chOff x="5775310" y="1820550"/>
              <a:chExt cx="5824698" cy="2430270"/>
            </a:xfrm>
          </p:grpSpPr>
          <p:sp>
            <p:nvSpPr>
              <p:cNvPr id="7" name="직사각형 5">
                <a:extLst>
                  <a:ext uri="{FF2B5EF4-FFF2-40B4-BE49-F238E27FC236}">
                    <a16:creationId xmlns:a16="http://schemas.microsoft.com/office/drawing/2014/main" id="{67DD93F3-925B-4767-926E-8A28C303F4D1}"/>
                  </a:ext>
                </a:extLst>
              </p:cNvPr>
              <p:cNvSpPr/>
              <p:nvPr/>
            </p:nvSpPr>
            <p:spPr>
              <a:xfrm>
                <a:off x="6896100" y="3484019"/>
                <a:ext cx="4703908" cy="766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50000"/>
                    </a:schemeClr>
                  </a:gs>
                  <a:gs pos="26000">
                    <a:schemeClr val="accent3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8" name="Down Arrow 3">
                <a:extLst>
                  <a:ext uri="{FF2B5EF4-FFF2-40B4-BE49-F238E27FC236}">
                    <a16:creationId xmlns:a16="http://schemas.microsoft.com/office/drawing/2014/main" id="{271DBC04-6EC9-46C9-9107-C639C36117F9}"/>
                  </a:ext>
                </a:extLst>
              </p:cNvPr>
              <p:cNvSpPr/>
              <p:nvPr/>
            </p:nvSpPr>
            <p:spPr>
              <a:xfrm rot="10800000">
                <a:off x="5775310" y="1820550"/>
                <a:ext cx="1512168" cy="2430270"/>
              </a:xfrm>
              <a:custGeom>
                <a:avLst/>
                <a:gdLst/>
                <a:ahLst/>
                <a:cxnLst/>
                <a:rect l="l" t="t" r="r" b="b"/>
                <a:pathLst>
                  <a:path w="1512168" h="2430270">
                    <a:moveTo>
                      <a:pt x="756084" y="2430270"/>
                    </a:moveTo>
                    <a:lnTo>
                      <a:pt x="0" y="1674186"/>
                    </a:lnTo>
                    <a:lnTo>
                      <a:pt x="378042" y="1674186"/>
                    </a:lnTo>
                    <a:lnTo>
                      <a:pt x="378042" y="0"/>
                    </a:lnTo>
                    <a:lnTo>
                      <a:pt x="1134126" y="756084"/>
                    </a:lnTo>
                    <a:lnTo>
                      <a:pt x="1134126" y="1674186"/>
                    </a:lnTo>
                    <a:lnTo>
                      <a:pt x="1512168" y="167418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2953FD-7DD7-420B-8D6B-CFF586BA4E41}"/>
              </a:ext>
            </a:extLst>
          </p:cNvPr>
          <p:cNvGrpSpPr/>
          <p:nvPr/>
        </p:nvGrpSpPr>
        <p:grpSpPr>
          <a:xfrm>
            <a:off x="3783627" y="2112407"/>
            <a:ext cx="1633898" cy="1633061"/>
            <a:chOff x="4574848" y="1897856"/>
            <a:chExt cx="3028217" cy="302666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480AA14-30C0-48D7-96E0-183C8A6933BD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BEEB6FB-206C-443A-8913-4A95D597C448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210C96-EB0D-4F8C-8543-82588DCC221B}"/>
              </a:ext>
            </a:extLst>
          </p:cNvPr>
          <p:cNvGrpSpPr/>
          <p:nvPr/>
        </p:nvGrpSpPr>
        <p:grpSpPr>
          <a:xfrm>
            <a:off x="3537464" y="1880202"/>
            <a:ext cx="2120387" cy="2107373"/>
            <a:chOff x="4716619" y="2506936"/>
            <a:chExt cx="2827182" cy="2809830"/>
          </a:xfrm>
        </p:grpSpPr>
        <p:sp>
          <p:nvSpPr>
            <p:cNvPr id="15" name="Circle: Hollow 14">
              <a:extLst>
                <a:ext uri="{FF2B5EF4-FFF2-40B4-BE49-F238E27FC236}">
                  <a16:creationId xmlns:a16="http://schemas.microsoft.com/office/drawing/2014/main" id="{917F3C98-0601-4FE5-9C39-5F6CC76662D9}"/>
                </a:ext>
              </a:extLst>
            </p:cNvPr>
            <p:cNvSpPr/>
            <p:nvPr/>
          </p:nvSpPr>
          <p:spPr>
            <a:xfrm>
              <a:off x="4762500" y="2533650"/>
              <a:ext cx="2743200" cy="2743200"/>
            </a:xfrm>
            <a:prstGeom prst="donut">
              <a:avLst>
                <a:gd name="adj" fmla="val 135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74A3702-4782-4CFF-A557-3DD36D4F08E3}"/>
                </a:ext>
              </a:extLst>
            </p:cNvPr>
            <p:cNvSpPr/>
            <p:nvPr/>
          </p:nvSpPr>
          <p:spPr>
            <a:xfrm>
              <a:off x="5076825" y="2930843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6100281-E1D1-462D-9B9A-D4145419F603}"/>
                </a:ext>
              </a:extLst>
            </p:cNvPr>
            <p:cNvSpPr/>
            <p:nvPr/>
          </p:nvSpPr>
          <p:spPr>
            <a:xfrm>
              <a:off x="7090641" y="2921318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4EF158B-85F6-432A-8156-F6A836ECC408}"/>
                </a:ext>
              </a:extLst>
            </p:cNvPr>
            <p:cNvSpPr/>
            <p:nvPr/>
          </p:nvSpPr>
          <p:spPr>
            <a:xfrm>
              <a:off x="7100166" y="4727953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C67C98A-0318-4268-91EB-40A6797CD779}"/>
                </a:ext>
              </a:extLst>
            </p:cNvPr>
            <p:cNvSpPr/>
            <p:nvPr/>
          </p:nvSpPr>
          <p:spPr>
            <a:xfrm>
              <a:off x="5067300" y="4737478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3B594EA-0E20-4136-B388-5854847B224D}"/>
                </a:ext>
              </a:extLst>
            </p:cNvPr>
            <p:cNvSpPr/>
            <p:nvPr/>
          </p:nvSpPr>
          <p:spPr>
            <a:xfrm>
              <a:off x="6076950" y="5202466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784E68C-0DFC-431E-AFC9-E1833D41A59F}"/>
                </a:ext>
              </a:extLst>
            </p:cNvPr>
            <p:cNvSpPr/>
            <p:nvPr/>
          </p:nvSpPr>
          <p:spPr>
            <a:xfrm>
              <a:off x="6076950" y="2506936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07B3036-B56F-4E56-9BCD-A953542F373A}"/>
                </a:ext>
              </a:extLst>
            </p:cNvPr>
            <p:cNvSpPr/>
            <p:nvPr/>
          </p:nvSpPr>
          <p:spPr>
            <a:xfrm>
              <a:off x="4716619" y="38481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1967AD2-9534-4C0A-825F-85518EF1CBE8}"/>
                </a:ext>
              </a:extLst>
            </p:cNvPr>
            <p:cNvSpPr/>
            <p:nvPr/>
          </p:nvSpPr>
          <p:spPr>
            <a:xfrm>
              <a:off x="7429501" y="38481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EC5BF55-7F84-4A86-A7B0-467AD39EB8CB}"/>
              </a:ext>
            </a:extLst>
          </p:cNvPr>
          <p:cNvGrpSpPr/>
          <p:nvPr/>
        </p:nvGrpSpPr>
        <p:grpSpPr>
          <a:xfrm>
            <a:off x="1299776" y="2071306"/>
            <a:ext cx="425102" cy="425102"/>
            <a:chOff x="5984133" y="2094863"/>
            <a:chExt cx="566802" cy="5668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938B64B-2631-4E89-B46B-888C8FFAAF72}"/>
                </a:ext>
              </a:extLst>
            </p:cNvPr>
            <p:cNvSpPr/>
            <p:nvPr/>
          </p:nvSpPr>
          <p:spPr>
            <a:xfrm>
              <a:off x="5984133" y="2094863"/>
              <a:ext cx="566802" cy="56680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29524B9-733F-4231-A052-DBD60BC2EC56}"/>
                </a:ext>
              </a:extLst>
            </p:cNvPr>
            <p:cNvSpPr txBox="1"/>
            <p:nvPr/>
          </p:nvSpPr>
          <p:spPr>
            <a:xfrm>
              <a:off x="5984133" y="2228878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5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15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44DCA61-DF49-4D7B-A5D5-5E5D3427BD00}"/>
              </a:ext>
            </a:extLst>
          </p:cNvPr>
          <p:cNvGrpSpPr/>
          <p:nvPr/>
        </p:nvGrpSpPr>
        <p:grpSpPr>
          <a:xfrm flipH="1">
            <a:off x="7580693" y="3252544"/>
            <a:ext cx="429516" cy="425102"/>
            <a:chOff x="-3811905" y="5448432"/>
            <a:chExt cx="572688" cy="566802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5589174-EFED-4393-A0E4-49EA984C92F2}"/>
                </a:ext>
              </a:extLst>
            </p:cNvPr>
            <p:cNvSpPr/>
            <p:nvPr/>
          </p:nvSpPr>
          <p:spPr>
            <a:xfrm>
              <a:off x="-3811905" y="5448432"/>
              <a:ext cx="566802" cy="5668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91179A-883D-4D5E-B48D-99282AFC593A}"/>
                </a:ext>
              </a:extLst>
            </p:cNvPr>
            <p:cNvSpPr txBox="1"/>
            <p:nvPr/>
          </p:nvSpPr>
          <p:spPr>
            <a:xfrm>
              <a:off x="-3806019" y="5574409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5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15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2ACA202-7E0A-440D-910A-3C12D4454100}"/>
              </a:ext>
            </a:extLst>
          </p:cNvPr>
          <p:cNvSpPr txBox="1"/>
          <p:nvPr/>
        </p:nvSpPr>
        <p:spPr>
          <a:xfrm>
            <a:off x="2000250" y="4157921"/>
            <a:ext cx="6257925" cy="7155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9525" marR="3810" algn="ctr">
              <a:spcBef>
                <a:spcPts val="79"/>
              </a:spcBef>
            </a:pPr>
            <a:r>
              <a:rPr lang="id-ID" sz="21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Bantuan Langsung Tunai Dana Desa untuk mewujudkan desa tanpa kemiskinan</a:t>
            </a:r>
            <a:endParaRPr lang="sv-SE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BA4C82D-C4B7-4D07-8EC0-5A72945660D4}"/>
              </a:ext>
            </a:extLst>
          </p:cNvPr>
          <p:cNvSpPr txBox="1"/>
          <p:nvPr/>
        </p:nvSpPr>
        <p:spPr>
          <a:xfrm>
            <a:off x="563516" y="673214"/>
            <a:ext cx="5734237" cy="7155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9525" marR="3810" indent="198596" algn="ctr">
              <a:spcBef>
                <a:spcPts val="75"/>
              </a:spcBef>
            </a:pPr>
            <a:r>
              <a:rPr lang="id-ID" sz="2100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desa aman covid-19 untuk mewujudkan desa sehat sejahtera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161B450-2B21-405A-B3D8-AA1C299857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4" y="1"/>
            <a:ext cx="434070" cy="468251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DB117F1-22C6-4D7D-9805-B25322C8F122}"/>
              </a:ext>
            </a:extLst>
          </p:cNvPr>
          <p:cNvCxnSpPr>
            <a:cxnSpLocks/>
          </p:cNvCxnSpPr>
          <p:nvPr/>
        </p:nvCxnSpPr>
        <p:spPr>
          <a:xfrm>
            <a:off x="569249" y="25961"/>
            <a:ext cx="0" cy="470822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6" name="Picture 35" descr="C:\Users\USER\Desktop\New folder\logo.png">
            <a:extLst>
              <a:ext uri="{FF2B5EF4-FFF2-40B4-BE49-F238E27FC236}">
                <a16:creationId xmlns:a16="http://schemas.microsoft.com/office/drawing/2014/main" id="{8CA126D8-D7B2-46A8-A087-E7FE07282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7" y="14526"/>
            <a:ext cx="529397" cy="53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337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E45BEE-62E7-B94D-941E-7A939E51D2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52410"/>
          </a:xfrm>
          <a:prstGeom prst="rect">
            <a:avLst/>
          </a:prstGeom>
        </p:spPr>
      </p:pic>
      <p:sp>
        <p:nvSpPr>
          <p:cNvPr id="3" name="Slide Number Placeholder 2"/>
          <p:cNvSpPr txBox="1">
            <a:spLocks/>
          </p:cNvSpPr>
          <p:nvPr/>
        </p:nvSpPr>
        <p:spPr>
          <a:xfrm>
            <a:off x="6752995" y="4735118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463ADE-6C02-394C-8BDA-3061EE646C2B}" type="slidenum">
              <a:rPr lang="en-US" smtClean="0">
                <a:solidFill>
                  <a:schemeClr val="bg1"/>
                </a:solidFill>
              </a:rPr>
              <a:pPr/>
              <a:t>22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187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8753A12-AE37-4F9B-9FD2-06FAB0EF5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05"/>
            <a:ext cx="9144000" cy="51537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44" y="55632"/>
            <a:ext cx="7580824" cy="716951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4BACC6"/>
                </a:solidFill>
                <a:latin typeface="Arial Narrow"/>
                <a:cs typeface="Arial Narrow"/>
              </a:rPr>
              <a:t>LATAR BELAKANG KEHADIRAN </a:t>
            </a:r>
            <a:br>
              <a:rPr lang="en-US" sz="2800" b="1" dirty="0">
                <a:solidFill>
                  <a:srgbClr val="4BACC6"/>
                </a:solidFill>
                <a:latin typeface="Arial Narrow"/>
                <a:cs typeface="Arial Narrow"/>
              </a:rPr>
            </a:br>
            <a:r>
              <a:rPr lang="en-US" sz="2800" b="1" dirty="0">
                <a:solidFill>
                  <a:srgbClr val="4BACC6"/>
                </a:solidFill>
                <a:latin typeface="Arial Narrow"/>
                <a:cs typeface="Arial Narrow"/>
              </a:rPr>
              <a:t>KEBIJAKAN SDGs DESA</a:t>
            </a:r>
            <a:endParaRPr lang="en-US" sz="3600" b="1" dirty="0">
              <a:solidFill>
                <a:srgbClr val="4BACC6"/>
              </a:solidFill>
              <a:latin typeface="Arial Narrow"/>
              <a:cs typeface="Arial Narro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06498"/>
            <a:ext cx="4413997" cy="3303759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err="1">
                <a:latin typeface="Arial Narrow"/>
                <a:cs typeface="Arial Narrow"/>
              </a:rPr>
              <a:t>Arahan</a:t>
            </a:r>
            <a:r>
              <a:rPr lang="en-US" sz="2400" dirty="0">
                <a:latin typeface="Arial Narrow"/>
                <a:cs typeface="Arial Narrow"/>
              </a:rPr>
              <a:t> </a:t>
            </a:r>
            <a:r>
              <a:rPr lang="en-US" sz="2400" dirty="0" err="1">
                <a:latin typeface="Arial Narrow"/>
                <a:cs typeface="Arial Narrow"/>
              </a:rPr>
              <a:t>Presiden</a:t>
            </a:r>
            <a:r>
              <a:rPr lang="en-US" sz="2400" dirty="0">
                <a:latin typeface="Arial Narrow"/>
                <a:cs typeface="Arial Narrow"/>
              </a:rPr>
              <a:t> </a:t>
            </a:r>
            <a:r>
              <a:rPr lang="en-US" sz="2400" dirty="0" err="1">
                <a:latin typeface="Arial Narrow"/>
                <a:cs typeface="Arial Narrow"/>
              </a:rPr>
              <a:t>Joko</a:t>
            </a:r>
            <a:r>
              <a:rPr lang="en-US" sz="2400" dirty="0">
                <a:latin typeface="Arial Narrow"/>
                <a:cs typeface="Arial Narrow"/>
              </a:rPr>
              <a:t> </a:t>
            </a:r>
            <a:r>
              <a:rPr lang="en-US" sz="2400" dirty="0" err="1">
                <a:latin typeface="Arial Narrow"/>
                <a:cs typeface="Arial Narrow"/>
              </a:rPr>
              <a:t>Widodo</a:t>
            </a:r>
            <a:r>
              <a:rPr lang="en-US" sz="2400" dirty="0">
                <a:latin typeface="Arial Narrow"/>
                <a:cs typeface="Arial Narrow"/>
              </a:rPr>
              <a:t> </a:t>
            </a:r>
            <a:r>
              <a:rPr lang="en-US" sz="2400" dirty="0" err="1">
                <a:latin typeface="Arial Narrow"/>
                <a:cs typeface="Arial Narrow"/>
              </a:rPr>
              <a:t>pada</a:t>
            </a:r>
            <a:r>
              <a:rPr lang="en-US" sz="2400" dirty="0">
                <a:latin typeface="Arial Narrow"/>
                <a:cs typeface="Arial Narrow"/>
              </a:rPr>
              <a:t> 22 </a:t>
            </a:r>
            <a:r>
              <a:rPr lang="en-US" sz="2400" dirty="0" err="1">
                <a:latin typeface="Arial Narrow"/>
                <a:cs typeface="Arial Narrow"/>
              </a:rPr>
              <a:t>Oktober</a:t>
            </a:r>
            <a:r>
              <a:rPr lang="en-US" sz="2400" dirty="0">
                <a:latin typeface="Arial Narrow"/>
                <a:cs typeface="Arial Narrow"/>
              </a:rPr>
              <a:t> 2019:</a:t>
            </a:r>
          </a:p>
          <a:p>
            <a:pPr marL="609600" lvl="1" indent="-5143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>
                <a:latin typeface="Arial Narrow"/>
                <a:cs typeface="Arial Narrow"/>
              </a:rPr>
              <a:t>Dana </a:t>
            </a:r>
            <a:r>
              <a:rPr lang="en-US" sz="2000" dirty="0" err="1">
                <a:latin typeface="Arial Narrow"/>
                <a:cs typeface="Arial Narrow"/>
              </a:rPr>
              <a:t>desa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harus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dirasakan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seluruh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warga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desa</a:t>
            </a:r>
            <a:r>
              <a:rPr lang="en-US" sz="2000" dirty="0">
                <a:latin typeface="Arial Narrow"/>
                <a:cs typeface="Arial Narrow"/>
              </a:rPr>
              <a:t>, </a:t>
            </a:r>
            <a:r>
              <a:rPr lang="en-US" sz="2000" dirty="0" err="1">
                <a:latin typeface="Arial Narrow"/>
                <a:cs typeface="Arial Narrow"/>
              </a:rPr>
              <a:t>terutama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golongan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terbawah</a:t>
            </a:r>
            <a:endParaRPr lang="en-US" sz="2000" dirty="0">
              <a:latin typeface="Arial Narrow"/>
              <a:cs typeface="Arial Narrow"/>
            </a:endParaRPr>
          </a:p>
          <a:p>
            <a:pPr marL="609600" lvl="1" indent="-5143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>
                <a:latin typeface="Arial Narrow"/>
                <a:cs typeface="Arial Narrow"/>
              </a:rPr>
              <a:t>Dampak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pembangunan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desa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harus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lebih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dirasakan</a:t>
            </a:r>
            <a:r>
              <a:rPr lang="en-US" sz="2000" dirty="0">
                <a:latin typeface="Arial Narrow"/>
                <a:cs typeface="Arial Narrow"/>
              </a:rPr>
              <a:t>, </a:t>
            </a:r>
            <a:r>
              <a:rPr lang="en-US" sz="2000" dirty="0" err="1">
                <a:latin typeface="Arial Narrow"/>
                <a:cs typeface="Arial Narrow"/>
              </a:rPr>
              <a:t>melalui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pembangunan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desa</a:t>
            </a:r>
            <a:r>
              <a:rPr lang="en-US" sz="2000" dirty="0">
                <a:latin typeface="Arial Narrow"/>
                <a:cs typeface="Arial Narrow"/>
              </a:rPr>
              <a:t> yang </a:t>
            </a:r>
            <a:r>
              <a:rPr lang="en-US" sz="2000" dirty="0" err="1">
                <a:latin typeface="Arial Narrow"/>
                <a:cs typeface="Arial Narrow"/>
              </a:rPr>
              <a:t>lebih</a:t>
            </a:r>
            <a:r>
              <a:rPr lang="en-US" sz="2000" dirty="0">
                <a:latin typeface="Arial Narrow"/>
                <a:cs typeface="Arial Narrow"/>
              </a:rPr>
              <a:t> </a:t>
            </a:r>
            <a:r>
              <a:rPr lang="en-US" sz="2000" dirty="0" err="1">
                <a:latin typeface="Arial Narrow"/>
                <a:cs typeface="Arial Narrow"/>
              </a:rPr>
              <a:t>terfokus</a:t>
            </a:r>
            <a:endParaRPr lang="en-US" sz="2000" dirty="0">
              <a:latin typeface="Arial Narrow"/>
              <a:cs typeface="Arial Narro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66C41C-845A-274D-B613-A04E65B156E7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196987-F754-FB49-A51E-F822DCE1D0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4951" y="945403"/>
            <a:ext cx="3487494" cy="3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155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19" y="499882"/>
            <a:ext cx="1362221" cy="1362221"/>
          </a:xfrm>
          <a:prstGeom prst="rect">
            <a:avLst/>
          </a:prstGeom>
        </p:spPr>
      </p:pic>
      <p:pic>
        <p:nvPicPr>
          <p:cNvPr id="6" name="Picture 5" descr="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5875" y="499880"/>
            <a:ext cx="1362221" cy="1362221"/>
          </a:xfrm>
          <a:prstGeom prst="rect">
            <a:avLst/>
          </a:prstGeom>
        </p:spPr>
      </p:pic>
      <p:pic>
        <p:nvPicPr>
          <p:cNvPr id="7" name="Picture 6" descr="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3732" y="499879"/>
            <a:ext cx="1362221" cy="1362221"/>
          </a:xfrm>
          <a:prstGeom prst="rect">
            <a:avLst/>
          </a:prstGeom>
        </p:spPr>
      </p:pic>
      <p:pic>
        <p:nvPicPr>
          <p:cNvPr id="8" name="Picture 7" descr="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1588" y="499877"/>
            <a:ext cx="1362221" cy="1362221"/>
          </a:xfrm>
          <a:prstGeom prst="rect">
            <a:avLst/>
          </a:prstGeom>
        </p:spPr>
      </p:pic>
      <p:pic>
        <p:nvPicPr>
          <p:cNvPr id="9" name="Picture 8" descr="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7585" y="499877"/>
            <a:ext cx="1362221" cy="1362221"/>
          </a:xfrm>
          <a:prstGeom prst="rect">
            <a:avLst/>
          </a:prstGeom>
        </p:spPr>
      </p:pic>
      <p:pic>
        <p:nvPicPr>
          <p:cNvPr id="10" name="Picture 9" descr="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7301" y="499877"/>
            <a:ext cx="1362221" cy="1362221"/>
          </a:xfrm>
          <a:prstGeom prst="rect">
            <a:avLst/>
          </a:prstGeom>
        </p:spPr>
      </p:pic>
      <p:pic>
        <p:nvPicPr>
          <p:cNvPr id="11" name="Picture 10" descr="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56" y="2058036"/>
            <a:ext cx="1361440" cy="1361440"/>
          </a:xfrm>
          <a:prstGeom prst="rect">
            <a:avLst/>
          </a:prstGeom>
        </p:spPr>
      </p:pic>
      <p:pic>
        <p:nvPicPr>
          <p:cNvPr id="12" name="Picture 11" descr="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5606" y="2058036"/>
            <a:ext cx="1376680" cy="1376680"/>
          </a:xfrm>
          <a:prstGeom prst="rect">
            <a:avLst/>
          </a:prstGeom>
        </p:spPr>
      </p:pic>
      <p:pic>
        <p:nvPicPr>
          <p:cNvPr id="14" name="Picture 13" descr="10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3116" y="2058036"/>
            <a:ext cx="1361440" cy="1361440"/>
          </a:xfrm>
          <a:prstGeom prst="rect">
            <a:avLst/>
          </a:prstGeom>
        </p:spPr>
      </p:pic>
      <p:pic>
        <p:nvPicPr>
          <p:cNvPr id="16" name="Picture 15" descr="1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7451" y="2057401"/>
            <a:ext cx="1362075" cy="1362075"/>
          </a:xfrm>
          <a:prstGeom prst="rect">
            <a:avLst/>
          </a:prstGeom>
        </p:spPr>
      </p:pic>
      <p:pic>
        <p:nvPicPr>
          <p:cNvPr id="17" name="Picture 16" descr="13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151" y="3670301"/>
            <a:ext cx="1365885" cy="1365885"/>
          </a:xfrm>
          <a:prstGeom prst="rect">
            <a:avLst/>
          </a:prstGeom>
        </p:spPr>
      </p:pic>
      <p:pic>
        <p:nvPicPr>
          <p:cNvPr id="20" name="Picture 19" descr="1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3115" y="3672841"/>
            <a:ext cx="1358265" cy="1358265"/>
          </a:xfrm>
          <a:prstGeom prst="rect">
            <a:avLst/>
          </a:prstGeom>
        </p:spPr>
      </p:pic>
      <p:pic>
        <p:nvPicPr>
          <p:cNvPr id="21" name="Picture 20" descr="1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7585" y="3672841"/>
            <a:ext cx="1362075" cy="1362075"/>
          </a:xfrm>
          <a:prstGeom prst="rect">
            <a:avLst/>
          </a:prstGeom>
        </p:spPr>
      </p:pic>
      <p:sp>
        <p:nvSpPr>
          <p:cNvPr id="23" name="Title 1"/>
          <p:cNvSpPr txBox="1"/>
          <p:nvPr/>
        </p:nvSpPr>
        <p:spPr>
          <a:xfrm>
            <a:off x="184151" y="10158"/>
            <a:ext cx="8710929" cy="4897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5"/>
                </a:solidFill>
                <a:latin typeface="Arial Narrow" panose="020B0606020202030204"/>
                <a:cs typeface="Arial Narrow" panose="020B0606020202030204"/>
              </a:rPr>
              <a:t>SDGs </a:t>
            </a:r>
            <a:r>
              <a:rPr lang="en-US" sz="2800" b="1" dirty="0" err="1">
                <a:solidFill>
                  <a:schemeClr val="accent5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endParaRPr lang="en-US" sz="2800" b="1" dirty="0">
              <a:solidFill>
                <a:schemeClr val="accent5"/>
              </a:solidFill>
              <a:latin typeface="Arial Narrow" panose="020B0606020202030204"/>
              <a:cs typeface="Arial Narrow" panose="020B0606020202030204"/>
            </a:endParaRPr>
          </a:p>
        </p:txBody>
      </p:sp>
      <p:pic>
        <p:nvPicPr>
          <p:cNvPr id="28" name="Picture 27" descr="9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3726" y="2057401"/>
            <a:ext cx="1362075" cy="1362075"/>
          </a:xfrm>
          <a:prstGeom prst="rect">
            <a:avLst/>
          </a:prstGeom>
        </p:spPr>
      </p:pic>
      <p:pic>
        <p:nvPicPr>
          <p:cNvPr id="30" name="Picture 29" descr="11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7585" y="2059940"/>
            <a:ext cx="1362075" cy="1362075"/>
          </a:xfrm>
          <a:prstGeom prst="rect">
            <a:avLst/>
          </a:prstGeom>
        </p:spPr>
      </p:pic>
      <p:pic>
        <p:nvPicPr>
          <p:cNvPr id="31" name="Picture 30" descr="14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4970" y="3668395"/>
            <a:ext cx="1367790" cy="1367790"/>
          </a:xfrm>
          <a:prstGeom prst="rect">
            <a:avLst/>
          </a:prstGeom>
        </p:spPr>
      </p:pic>
      <p:pic>
        <p:nvPicPr>
          <p:cNvPr id="32" name="Picture 31" descr="15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3726" y="3668396"/>
            <a:ext cx="1362075" cy="1362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02F790-C05B-9A44-B703-DB4CD2341D4B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7301" y="3668395"/>
            <a:ext cx="1367790" cy="1367790"/>
          </a:xfrm>
          <a:prstGeom prst="rect">
            <a:avLst/>
          </a:prstGeom>
        </p:spPr>
      </p:pic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3200" y="4767263"/>
            <a:ext cx="2133600" cy="273844"/>
          </a:xfrm>
        </p:spPr>
        <p:txBody>
          <a:bodyPr/>
          <a:lstStyle/>
          <a:p>
            <a:fld id="{718718EE-5810-7D4A-B827-E2BB63A0B24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480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>
            <a:extLst>
              <a:ext uri="{FF2B5EF4-FFF2-40B4-BE49-F238E27FC236}">
                <a16:creationId xmlns:a16="http://schemas.microsoft.com/office/drawing/2014/main" id="{3658412C-E594-A442-8266-B5E32FEE8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24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B9251D75-DAD4-B14C-9F80-987DEC344209}"/>
              </a:ext>
            </a:extLst>
          </p:cNvPr>
          <p:cNvSpPr/>
          <p:nvPr/>
        </p:nvSpPr>
        <p:spPr>
          <a:xfrm>
            <a:off x="1" y="19557"/>
            <a:ext cx="9143999" cy="240091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862F9EA6-7B50-704E-9569-240BC703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93849"/>
            <a:ext cx="9143999" cy="43093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 Narrow"/>
                <a:cs typeface="Arial Narrow"/>
              </a:rPr>
              <a:t>MEKANISME PENGGUNAAN DANA DESA 2021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1A06F2B-E573-8D40-9C6B-13A03689831F}"/>
              </a:ext>
            </a:extLst>
          </p:cNvPr>
          <p:cNvSpPr txBox="1"/>
          <p:nvPr/>
        </p:nvSpPr>
        <p:spPr>
          <a:xfrm>
            <a:off x="454931" y="3340586"/>
            <a:ext cx="3068989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2400" dirty="0" err="1"/>
              <a:t>Padat</a:t>
            </a:r>
            <a:r>
              <a:rPr lang="en-US" sz="2400" dirty="0"/>
              <a:t> </a:t>
            </a:r>
            <a:r>
              <a:rPr lang="en-US" sz="2400" dirty="0" err="1"/>
              <a:t>Karya</a:t>
            </a:r>
            <a:r>
              <a:rPr lang="en-US" sz="2400" dirty="0"/>
              <a:t> </a:t>
            </a:r>
            <a:r>
              <a:rPr lang="en-US" sz="2400" dirty="0" err="1"/>
              <a:t>Tunai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endParaRPr lang="en-US" sz="2400" dirty="0"/>
          </a:p>
          <a:p>
            <a:pPr algn="ctr"/>
            <a:r>
              <a:rPr lang="en-US" sz="2400" dirty="0"/>
              <a:t>(PKTD)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E5A6BEF-324A-8A45-90FB-6F8D5B876005}"/>
              </a:ext>
            </a:extLst>
          </p:cNvPr>
          <p:cNvSpPr txBox="1"/>
          <p:nvPr/>
        </p:nvSpPr>
        <p:spPr>
          <a:xfrm>
            <a:off x="3855390" y="3333864"/>
            <a:ext cx="1391397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2400" dirty="0" err="1"/>
              <a:t>Swakelola</a:t>
            </a:r>
            <a:endParaRPr lang="en-US" sz="2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E1CFBD-23E5-8248-A08F-A7458279AA7B}"/>
              </a:ext>
            </a:extLst>
          </p:cNvPr>
          <p:cNvSpPr txBox="1"/>
          <p:nvPr/>
        </p:nvSpPr>
        <p:spPr>
          <a:xfrm>
            <a:off x="5463491" y="3347309"/>
            <a:ext cx="3258194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2400" dirty="0" err="1"/>
              <a:t>Pembiayaan</a:t>
            </a:r>
            <a:r>
              <a:rPr lang="en-US" sz="2400" dirty="0"/>
              <a:t> </a:t>
            </a:r>
            <a:r>
              <a:rPr lang="en-US" sz="2400" dirty="0" err="1"/>
              <a:t>Permodalan</a:t>
            </a:r>
            <a:endParaRPr lang="en-US" sz="2400" dirty="0"/>
          </a:p>
          <a:p>
            <a:pPr algn="ctr"/>
            <a:r>
              <a:rPr lang="en-US" sz="2400" dirty="0" err="1"/>
              <a:t>BUMDes</a:t>
            </a:r>
            <a:r>
              <a:rPr lang="en-US" sz="2400" dirty="0"/>
              <a:t>/Ma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C564CE6-E55D-0045-99C1-14A7B6DC21BD}"/>
              </a:ext>
            </a:extLst>
          </p:cNvPr>
          <p:cNvSpPr/>
          <p:nvPr/>
        </p:nvSpPr>
        <p:spPr>
          <a:xfrm>
            <a:off x="988829" y="1293967"/>
            <a:ext cx="2004822" cy="200482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1CBCB56-99CD-104F-809E-A66B7A6714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91" y="1432229"/>
            <a:ext cx="1743075" cy="1733550"/>
          </a:xfrm>
          <a:prstGeom prst="rect">
            <a:avLst/>
          </a:prstGeom>
        </p:spPr>
      </p:pic>
      <p:sp>
        <p:nvSpPr>
          <p:cNvPr id="58" name="Oval 57">
            <a:extLst>
              <a:ext uri="{FF2B5EF4-FFF2-40B4-BE49-F238E27FC236}">
                <a16:creationId xmlns:a16="http://schemas.microsoft.com/office/drawing/2014/main" id="{B9302B01-8EE3-BE4A-990F-BF14F98FFF49}"/>
              </a:ext>
            </a:extLst>
          </p:cNvPr>
          <p:cNvSpPr/>
          <p:nvPr/>
        </p:nvSpPr>
        <p:spPr>
          <a:xfrm>
            <a:off x="3553640" y="1309916"/>
            <a:ext cx="2004822" cy="200482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0E17F18-6624-3242-893E-E81F97681D9F}"/>
              </a:ext>
            </a:extLst>
          </p:cNvPr>
          <p:cNvSpPr/>
          <p:nvPr/>
        </p:nvSpPr>
        <p:spPr>
          <a:xfrm>
            <a:off x="6070606" y="1370947"/>
            <a:ext cx="2004822" cy="200482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25920318-E3A1-7243-9534-90693E5207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332" t="11644" r="24588" b="12030"/>
          <a:stretch/>
        </p:blipFill>
        <p:spPr>
          <a:xfrm>
            <a:off x="3663087" y="1432228"/>
            <a:ext cx="1743076" cy="1734317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9D47E326-0177-CE48-B20B-420DEE4725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384" y="1507868"/>
            <a:ext cx="1724025" cy="1704975"/>
          </a:xfrm>
          <a:prstGeom prst="rect">
            <a:avLst/>
          </a:prstGeom>
        </p:spPr>
      </p:pic>
      <p:sp>
        <p:nvSpPr>
          <p:cNvPr id="14" name="Slide Number Placeholder 2"/>
          <p:cNvSpPr txBox="1">
            <a:spLocks/>
          </p:cNvSpPr>
          <p:nvPr/>
        </p:nvSpPr>
        <p:spPr>
          <a:xfrm>
            <a:off x="6848217" y="4778107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463ADE-6C02-394C-8BDA-3061EE646C2B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248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3">
            <a:extLst>
              <a:ext uri="{FF2B5EF4-FFF2-40B4-BE49-F238E27FC236}">
                <a16:creationId xmlns:a16="http://schemas.microsoft.com/office/drawing/2014/main" id="{1077F249-774C-4C5B-A5EB-FC1FB39FDF1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19237" y="195263"/>
            <a:ext cx="6481763" cy="3780235"/>
          </a:xfrm>
          <a:solidFill>
            <a:schemeClr val="accent4">
              <a:lumMod val="75000"/>
            </a:schemeClr>
          </a:solidFill>
        </p:spPr>
        <p:txBody>
          <a:bodyPr spcFirstLastPara="1" wrap="square" lIns="68569" tIns="68569" rIns="68569" bIns="68569" rtlCol="0" anchor="b">
            <a:noAutofit/>
          </a:bodyPr>
          <a:lstStyle/>
          <a:p>
            <a:pPr>
              <a:defRPr/>
            </a:pPr>
            <a:br>
              <a:rPr lang="en-US" sz="4500" dirty="0">
                <a:solidFill>
                  <a:srgbClr val="FFFF00"/>
                </a:solidFill>
                <a:latin typeface="Berlin Sans FB Demi" pitchFamily="34" charset="0"/>
              </a:rPr>
            </a:br>
            <a:br>
              <a:rPr lang="en-US" sz="4500" dirty="0">
                <a:solidFill>
                  <a:srgbClr val="FFFF00"/>
                </a:solidFill>
                <a:latin typeface="Berlin Sans FB Demi" pitchFamily="34" charset="0"/>
              </a:rPr>
            </a:br>
            <a:br>
              <a:rPr lang="en-US" sz="4500" dirty="0">
                <a:solidFill>
                  <a:srgbClr val="FFFF00"/>
                </a:solidFill>
                <a:latin typeface="Berlin Sans FB Demi" pitchFamily="34" charset="0"/>
              </a:rPr>
            </a:br>
            <a:br>
              <a:rPr lang="en-US" sz="4500" dirty="0">
                <a:solidFill>
                  <a:srgbClr val="FFFF00"/>
                </a:solidFill>
                <a:latin typeface="Berlin Sans FB Demi" pitchFamily="34" charset="0"/>
              </a:rPr>
            </a:br>
            <a:br>
              <a:rPr lang="en-US" sz="4500" dirty="0">
                <a:solidFill>
                  <a:srgbClr val="FFFF00"/>
                </a:solidFill>
                <a:latin typeface="Berlin Sans FB Demi" pitchFamily="34" charset="0"/>
              </a:rPr>
            </a:br>
            <a:r>
              <a:rPr lang="en-US" sz="4500" dirty="0">
                <a:solidFill>
                  <a:srgbClr val="FFFF00"/>
                </a:solidFill>
                <a:latin typeface="Berlin Sans FB Demi" pitchFamily="34" charset="0"/>
              </a:rPr>
              <a:t>TERIMA KASIH</a:t>
            </a:r>
            <a:endParaRPr sz="4500" dirty="0">
              <a:solidFill>
                <a:srgbClr val="FFFF00"/>
              </a:solidFill>
              <a:latin typeface="Berlin Sans FB Demi" pitchFamily="34" charset="0"/>
            </a:endParaRPr>
          </a:p>
        </p:txBody>
      </p:sp>
      <p:pic>
        <p:nvPicPr>
          <p:cNvPr id="61443" name="Picture 16" descr="flying dove animated gif">
            <a:extLst>
              <a:ext uri="{FF2B5EF4-FFF2-40B4-BE49-F238E27FC236}">
                <a16:creationId xmlns:a16="http://schemas.microsoft.com/office/drawing/2014/main" id="{00EBC690-8533-4CF9-A147-39967AE2CA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2934">
            <a:off x="5417344" y="2532460"/>
            <a:ext cx="43338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16" descr="flying dove animated gif">
            <a:extLst>
              <a:ext uri="{FF2B5EF4-FFF2-40B4-BE49-F238E27FC236}">
                <a16:creationId xmlns:a16="http://schemas.microsoft.com/office/drawing/2014/main" id="{C2CED82D-94FC-42B6-8427-F2689B12790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2934">
            <a:off x="4077891" y="1568053"/>
            <a:ext cx="43338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16" descr="flying dove animated gif">
            <a:extLst>
              <a:ext uri="{FF2B5EF4-FFF2-40B4-BE49-F238E27FC236}">
                <a16:creationId xmlns:a16="http://schemas.microsoft.com/office/drawing/2014/main" id="{66959BDC-AC78-4FA4-8F2D-214BEE8EA8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2934">
            <a:off x="6863953" y="1835944"/>
            <a:ext cx="43338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16" descr="flying dove animated gif">
            <a:extLst>
              <a:ext uri="{FF2B5EF4-FFF2-40B4-BE49-F238E27FC236}">
                <a16:creationId xmlns:a16="http://schemas.microsoft.com/office/drawing/2014/main" id="{5665AB86-809A-41FC-8E72-92E689ADFC6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2934">
            <a:off x="4720828" y="2264569"/>
            <a:ext cx="43338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16" descr="flying dove animated gif">
            <a:extLst>
              <a:ext uri="{FF2B5EF4-FFF2-40B4-BE49-F238E27FC236}">
                <a16:creationId xmlns:a16="http://schemas.microsoft.com/office/drawing/2014/main" id="{FA2099AF-779D-4134-80C4-FD3D520F820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2934">
            <a:off x="4935141" y="1728787"/>
            <a:ext cx="43338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8" name="Picture 16" descr="flying dove animated gif">
            <a:extLst>
              <a:ext uri="{FF2B5EF4-FFF2-40B4-BE49-F238E27FC236}">
                <a16:creationId xmlns:a16="http://schemas.microsoft.com/office/drawing/2014/main" id="{48BE0DB1-BA33-4891-9C42-7C818F144D9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2934">
            <a:off x="6596062" y="1300162"/>
            <a:ext cx="43338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</TotalTime>
  <Words>1230</Words>
  <Application>Microsoft Office PowerPoint</Application>
  <PresentationFormat>On-screen Show (16:9)</PresentationFormat>
  <Paragraphs>161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4" baseType="lpstr">
      <vt:lpstr>Agency FB</vt:lpstr>
      <vt:lpstr>Algerian</vt:lpstr>
      <vt:lpstr>Arial</vt:lpstr>
      <vt:lpstr>Arial Narrow</vt:lpstr>
      <vt:lpstr>Berlin Sans FB Demi</vt:lpstr>
      <vt:lpstr>Bernard MT Condensed</vt:lpstr>
      <vt:lpstr>Bookman Old Style</vt:lpstr>
      <vt:lpstr>Calibri</vt:lpstr>
      <vt:lpstr>Century Gothic</vt:lpstr>
      <vt:lpstr>Comic Sans MS</vt:lpstr>
      <vt:lpstr>Liberation Sans Narrow</vt:lpstr>
      <vt:lpstr>Mongolian Baiti</vt:lpstr>
      <vt:lpstr>Monotype Corsiva</vt:lpstr>
      <vt:lpstr>Nyala</vt:lpstr>
      <vt:lpstr>Times New Roman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TUJUAN ALOKASI DANA DESA </vt:lpstr>
      <vt:lpstr>Penggunaan Anggaran ADD</vt:lpstr>
      <vt:lpstr>Mekanisme penyaluran ADD</vt:lpstr>
      <vt:lpstr>PowerPoint Presentation</vt:lpstr>
      <vt:lpstr>PELAPORAN ADD</vt:lpstr>
      <vt:lpstr>PENGAJUAN SILTAP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LATAR BELAKANG KEHADIRAN  KEBIJAKAN SDGs DESA</vt:lpstr>
      <vt:lpstr>PowerPoint Presentation</vt:lpstr>
      <vt:lpstr>MEKANISME PENGGUNAAN DANA DESA 2021</vt:lpstr>
      <vt:lpstr>    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PRIORITAS PENGGUNAAN DANA DESA 2021</dc:title>
  <dc:creator>LENOVO</dc:creator>
  <cp:lastModifiedBy>Indah Pebriana</cp:lastModifiedBy>
  <cp:revision>41</cp:revision>
  <cp:lastPrinted>2021-04-29T02:53:40Z</cp:lastPrinted>
  <dcterms:created xsi:type="dcterms:W3CDTF">2020-10-19T01:24:59Z</dcterms:created>
  <dcterms:modified xsi:type="dcterms:W3CDTF">2021-06-07T02:26:37Z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2020-10-19T00:00:00Z</vt:filetime>
  </property>
</Properties>
</file>